
<file path=[Content_Types].xml><?xml version="1.0" encoding="utf-8"?>
<Types xmlns="http://schemas.openxmlformats.org/package/2006/content-types">
  <Override PartName="/ppt/slideMasters/slideMaster3.xml" ContentType="application/vnd.openxmlformats-officedocument.presentationml.slideMaster+xml"/>
  <Override PartName="/ppt/theme/theme5.xml" ContentType="application/vnd.openxmlformats-officedocument.theme+xml"/>
  <Override PartName="/ppt/slideLayouts/slideLayout57.xml" ContentType="application/vnd.openxmlformats-officedocument.presentationml.slideLayout+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Layouts/slideLayout135.xml" ContentType="application/vnd.openxmlformats-officedocument.presentationml.slideLayout+xml"/>
  <Override PartName="/ppt/slideLayouts/slideLayout146.xml" ContentType="application/vnd.openxmlformats-officedocument.presentationml.slideLayout+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slideLayouts/slideLayout124.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Layouts/slideLayout113.xml" ContentType="application/vnd.openxmlformats-officedocument.presentationml.slideLayout+xml"/>
  <Override PartName="/ppt/tableStyles.xml" ContentType="application/vnd.openxmlformats-officedocument.presentationml.tableStyles+xml"/>
  <Override PartName="/ppt/slideLayouts/slideLayout102.xml" ContentType="application/vnd.openxmlformats-officedocument.presentationml.slideLayout+xml"/>
  <Override PartName="/ppt/slideMasters/slideMaster8.xml" ContentType="application/vnd.openxmlformats-officedocument.presentationml.slideMaster+xml"/>
  <Override PartName="/ppt/slideMasters/slideMaster11.xml" ContentType="application/vnd.openxmlformats-officedocument.presentationml.slideMaster+xml"/>
  <Override PartName="/ppt/diagrams/layout1.xml" ContentType="application/vnd.openxmlformats-officedocument.drawingml.diagramLayout+xml"/>
  <Override PartName="/ppt/diagrams/data2.xml" ContentType="application/vnd.openxmlformats-officedocument.drawingml.diagramData+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Layouts/slideLayout118.xml" ContentType="application/vnd.openxmlformats-officedocument.presentationml.slideLayout+xml"/>
  <Override PartName="/ppt/slideLayouts/slideLayout129.xml" ContentType="application/vnd.openxmlformats-officedocument.presentationml.slideLayout+xml"/>
  <Default Extension="png" ContentType="image/png"/>
  <Override PartName="/ppt/diagrams/drawing3.xml" ContentType="application/vnd.ms-office.drawingml.diagramDrawing+xml"/>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Layouts/slideLayout107.xml" ContentType="application/vnd.openxmlformats-officedocument.presentationml.slideLayout+xml"/>
  <Override PartName="/ppt/slideLayouts/slideLayout136.xml" ContentType="application/vnd.openxmlformats-officedocument.presentationml.slideLayout+xml"/>
  <Override PartName="/ppt/slideLayouts/slideLayout154.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slideLayouts/slideLayout114.xml" ContentType="application/vnd.openxmlformats-officedocument.presentationml.slideLayout+xml"/>
  <Override PartName="/ppt/slideLayouts/slideLayout125.xml" ContentType="application/vnd.openxmlformats-officedocument.presentationml.slideLayout+xml"/>
  <Override PartName="/ppt/slideLayouts/slideLayout143.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ppt/slideLayouts/slideLayout103.xml" ContentType="application/vnd.openxmlformats-officedocument.presentationml.slideLayout+xml"/>
  <Override PartName="/ppt/slideLayouts/slideLayout132.xml" ContentType="application/vnd.openxmlformats-officedocument.presentationml.slideLayout+xml"/>
  <Override PartName="/ppt/slideLayouts/slideLayout150.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10.xml" ContentType="application/vnd.openxmlformats-officedocument.presentationml.slideLayout+xml"/>
  <Override PartName="/ppt/slideLayouts/slideLayout121.xml" ContentType="application/vnd.openxmlformats-officedocument.presentationml.slideLayout+xml"/>
  <Override PartName="/ppt/slideMasters/slideMaster9.xml" ContentType="application/vnd.openxmlformats-officedocument.presentationml.slideMaster+xml"/>
  <Override PartName="/ppt/slideMasters/slideMaster12.xml" ContentType="application/vnd.openxmlformats-officedocument.presentationml.slideMaster+xml"/>
  <Override PartName="/ppt/slideLayouts/slideLayout10.xml" ContentType="application/vnd.openxmlformats-officedocument.presentationml.slideLayout+xml"/>
  <Override PartName="/ppt/theme/theme15.xml" ContentType="application/vnd.openxmlformats-officedocument.theme+xml"/>
  <Override PartName="/ppt/diagrams/layout2.xml" ContentType="application/vnd.openxmlformats-officedocument.drawingml.diagramLayout+xml"/>
  <Override PartName="/ppt/slideLayouts/slideLayout99.xml" ContentType="application/vnd.openxmlformats-officedocument.presentationml.slideLayout+xml"/>
  <Override PartName="/ppt/diagrams/data3.xml" ContentType="application/vnd.openxmlformats-officedocument.drawingml.diagramData+xml"/>
  <Override PartName="/ppt/slideMasters/slideMaster5.xml" ContentType="application/vnd.openxmlformats-officedocument.presentationml.slideMaster+xml"/>
  <Override PartName="/ppt/slideLayouts/slideLayout5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theme/theme11.xml" ContentType="application/vnd.openxmlformats-officedocument.them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Layouts/slideLayout119.xml" ContentType="application/vnd.openxmlformats-officedocument.presentationml.slideLayout+xml"/>
  <Override PartName="/ppt/slideLayouts/slideLayout137.xml" ContentType="application/vnd.openxmlformats-officedocument.presentationml.slideLayout+xml"/>
  <Override PartName="/ppt/slideLayouts/slideLayout14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Layouts/slideLayout108.xml" ContentType="application/vnd.openxmlformats-officedocument.presentationml.slideLayout+xml"/>
  <Override PartName="/ppt/slideLayouts/slideLayout126.xml" ContentType="application/vnd.openxmlformats-officedocument.presentationml.slideLayout+xml"/>
  <Override PartName="/ppt/slideLayouts/slideLayout1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slideLayouts/slideLayout115.xml" ContentType="application/vnd.openxmlformats-officedocument.presentationml.slideLayout+xml"/>
  <Override PartName="/ppt/slideLayouts/slideLayout133.xml" ContentType="application/vnd.openxmlformats-officedocument.presentationml.slideLayout+xml"/>
  <Override PartName="/ppt/slideLayouts/slideLayout144.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Layouts/slideLayout104.xml" ContentType="application/vnd.openxmlformats-officedocument.presentationml.slideLayout+xml"/>
  <Override PartName="/ppt/slideLayouts/slideLayout122.xml" ContentType="application/vnd.openxmlformats-officedocument.presentationml.slideLayout+xml"/>
  <Override PartName="/ppt/slideLayouts/slideLayout140.xml" ContentType="application/vnd.openxmlformats-officedocument.presentationml.slideLayout+xml"/>
  <Override PartName="/ppt/slideLayouts/slideLayout151.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11.xml" ContentType="application/vnd.openxmlformats-officedocument.presentationml.slideLayout+xml"/>
  <Override PartName="/ppt/slideMasters/slideMaster13.xml" ContentType="application/vnd.openxmlformats-officedocument.presentationml.slideMaster+xml"/>
  <Override PartName="/ppt/slideLayouts/slideLayout100.xml" ContentType="application/vnd.openxmlformats-officedocument.presentationml.slideLayout+xml"/>
  <Override PartName="/ppt/diagrams/layout3.xml" ContentType="application/vnd.openxmlformats-officedocument.drawingml.diagramLayout+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theme/theme12.xml" ContentType="application/vnd.openxmlformats-officedocument.theme+xml"/>
  <Override PartName="/ppt/slides/slide7.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slideLayouts/slideLayout149.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slideLayouts/slideLayout109.xml" ContentType="application/vnd.openxmlformats-officedocument.presentationml.slideLayout+xml"/>
  <Override PartName="/ppt/slideLayouts/slideLayout138.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Layouts/slideLayout116.xml" ContentType="application/vnd.openxmlformats-officedocument.presentationml.slideLayout+xml"/>
  <Override PartName="/ppt/slideLayouts/slideLayout127.xml" ContentType="application/vnd.openxmlformats-officedocument.presentationml.slideLayout+xml"/>
  <Override PartName="/ppt/slideLayouts/slideLayout145.xml" ContentType="application/vnd.openxmlformats-officedocument.presentationml.slideLayout+xml"/>
  <Override PartName="/ppt/diagrams/drawing1.xml" ContentType="application/vnd.ms-office.drawingml.diagramDrawing+xml"/>
  <Override PartName="/ppt/slides/slide24.xml" ContentType="application/vnd.openxmlformats-officedocument.presentationml.slide+xml"/>
  <Default Extension="jpeg" ContentType="image/jpeg"/>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Layouts/slideLayout105.xml" ContentType="application/vnd.openxmlformats-officedocument.presentationml.slideLayout+xml"/>
  <Override PartName="/ppt/slideLayouts/slideLayout134.xml" ContentType="application/vnd.openxmlformats-officedocument.presentationml.slideLayout+xml"/>
  <Override PartName="/ppt/slideLayouts/slideLayout152.xml" ContentType="application/vnd.openxmlformats-officedocument.presentationml.slideLayout+xml"/>
  <Override PartName="/ppt/diagrams/quickStyle1.xml" ContentType="application/vnd.openxmlformats-officedocument.drawingml.diagramStyle+xml"/>
  <Override PartName="/ppt/slides/slide1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Layouts/slideLayout112.xml" ContentType="application/vnd.openxmlformats-officedocument.presentationml.slideLayout+xml"/>
  <Override PartName="/ppt/slideLayouts/slideLayout123.xml" ContentType="application/vnd.openxmlformats-officedocument.presentationml.slideLayout+xml"/>
  <Override PartName="/ppt/slideLayouts/slideLayout141.xml" ContentType="application/vnd.openxmlformats-officedocument.presentationml.slideLayout+xml"/>
  <Override PartName="/ppt/slideMasters/slideMaster14.xml" ContentType="application/vnd.openxmlformats-officedocument.presentationml.slideMaster+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slideLayouts/slideLayout130.xml" ContentType="application/vnd.openxmlformats-officedocument.presentationml.slideLayout+xml"/>
  <Override PartName="/ppt/slideMasters/slideMaster7.xml" ContentType="application/vnd.openxmlformats-officedocument.presentationml.slideMaster+xml"/>
  <Override PartName="/ppt/slideMasters/slideMaster10.xml" ContentType="application/vnd.openxmlformats-officedocument.presentationml.slideMaster+xml"/>
  <Override PartName="/ppt/theme/theme9.xml" ContentType="application/vnd.openxmlformats-officedocument.theme+xml"/>
  <Override PartName="/ppt/theme/theme13.xml" ContentType="application/vnd.openxmlformats-officedocument.theme+xml"/>
  <Override PartName="/ppt/slides/slide8.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Layouts/slideLayout13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Layouts/slideLayout128.xml" ContentType="application/vnd.openxmlformats-officedocument.presentationml.slideLayout+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Layouts/slideLayout117.xml" ContentType="application/vnd.openxmlformats-officedocument.presentationml.slideLayout+xml"/>
  <Override PartName="/ppt/diagrams/quickStyle2.xml" ContentType="application/vnd.openxmlformats-officedocument.drawingml.diagramStyle+xml"/>
  <Override PartName="/ppt/theme/theme1.xml" ContentType="application/vnd.openxmlformats-officedocument.theme+xml"/>
  <Override PartName="/ppt/slideLayouts/slideLayout53.xml" ContentType="application/vnd.openxmlformats-officedocument.presentationml.slideLayout+xml"/>
  <Override PartName="/ppt/slideLayouts/slideLayout106.xml" ContentType="application/vnd.openxmlformats-officedocument.presentationml.slideLayout+xml"/>
  <Override PartName="/ppt/slideLayouts/slideLayout142.xml" ContentType="application/vnd.openxmlformats-officedocument.presentationml.slideLayout+xml"/>
  <Override PartName="/ppt/slideLayouts/slideLayout153.xml" ContentType="application/vnd.openxmlformats-officedocument.presentationml.slideLayout+xml"/>
  <Override PartName="/ppt/slideLayouts/slideLayout42.xml" ContentType="application/vnd.openxmlformats-officedocument.presentationml.slideLayout+xml"/>
  <Override PartName="/ppt/slideLayouts/slideLayout13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120.xml" ContentType="application/vnd.openxmlformats-officedocument.presentationml.slideLayout+xml"/>
  <Override PartName="/ppt/theme/theme14.xml" ContentType="application/vnd.openxmlformats-officedocument.theme+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Layouts/slideLayout58.xml" ContentType="application/vnd.openxmlformats-officedocument.presentationml.slideLayout+xml"/>
  <Override PartName="/ppt/slideLayouts/slideLayout14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49" r:id="rId2"/>
    <p:sldMasterId id="2147483650" r:id="rId3"/>
    <p:sldMasterId id="2147483651" r:id="rId4"/>
    <p:sldMasterId id="2147483652" r:id="rId5"/>
    <p:sldMasterId id="2147483653" r:id="rId6"/>
    <p:sldMasterId id="2147483654" r:id="rId7"/>
    <p:sldMasterId id="2147483655" r:id="rId8"/>
    <p:sldMasterId id="2147483656" r:id="rId9"/>
    <p:sldMasterId id="2147483657" r:id="rId10"/>
    <p:sldMasterId id="2147483658" r:id="rId11"/>
    <p:sldMasterId id="2147483659" r:id="rId12"/>
    <p:sldMasterId id="2147483660" r:id="rId13"/>
    <p:sldMasterId id="2147483661" r:id="rId14"/>
  </p:sldMasterIdLst>
  <p:notesMasterIdLst>
    <p:notesMasterId r:id="rId46"/>
  </p:notesMasterIdLst>
  <p:sldIdLst>
    <p:sldId id="257" r:id="rId15"/>
    <p:sldId id="258" r:id="rId16"/>
    <p:sldId id="259" r:id="rId17"/>
    <p:sldId id="260" r:id="rId18"/>
    <p:sldId id="261" r:id="rId19"/>
    <p:sldId id="262" r:id="rId20"/>
    <p:sldId id="263" r:id="rId21"/>
    <p:sldId id="264" r:id="rId22"/>
    <p:sldId id="265" r:id="rId23"/>
    <p:sldId id="266" r:id="rId24"/>
    <p:sldId id="268" r:id="rId25"/>
    <p:sldId id="269" r:id="rId26"/>
    <p:sldId id="270" r:id="rId27"/>
    <p:sldId id="271" r:id="rId28"/>
    <p:sldId id="272" r:id="rId29"/>
    <p:sldId id="273" r:id="rId30"/>
    <p:sldId id="274" r:id="rId31"/>
    <p:sldId id="275" r:id="rId32"/>
    <p:sldId id="276" r:id="rId33"/>
    <p:sldId id="277" r:id="rId34"/>
    <p:sldId id="278" r:id="rId35"/>
    <p:sldId id="279" r:id="rId36"/>
    <p:sldId id="280" r:id="rId37"/>
    <p:sldId id="281" r:id="rId38"/>
    <p:sldId id="282" r:id="rId39"/>
    <p:sldId id="283" r:id="rId40"/>
    <p:sldId id="284" r:id="rId41"/>
    <p:sldId id="285" r:id="rId42"/>
    <p:sldId id="286" r:id="rId43"/>
    <p:sldId id="287" r:id="rId44"/>
    <p:sldId id="28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44" autoAdjust="0"/>
    <p:restoredTop sz="93729" autoAdjust="0"/>
  </p:normalViewPr>
  <p:slideViewPr>
    <p:cSldViewPr snapToGrid="0">
      <p:cViewPr varScale="1">
        <p:scale>
          <a:sx n="70" d="100"/>
          <a:sy n="70" d="100"/>
        </p:scale>
        <p:origin x="-780" y="-90"/>
      </p:cViewPr>
      <p:guideLst>
        <p:guide orient="horz" pos="2160"/>
        <p:guide pos="3840"/>
      </p:guideLst>
    </p:cSldViewPr>
  </p:slideViewPr>
  <p:outlineViewPr>
    <p:cViewPr>
      <p:scale>
        <a:sx n="33" d="100"/>
        <a:sy n="33" d="100"/>
      </p:scale>
      <p:origin x="0" y="-2357"/>
    </p:cViewPr>
  </p:outlin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4.xml"/><Relationship Id="rId26" Type="http://schemas.openxmlformats.org/officeDocument/2006/relationships/slide" Target="slides/slide12.xml"/><Relationship Id="rId39" Type="http://schemas.openxmlformats.org/officeDocument/2006/relationships/slide" Target="slides/slide25.xml"/><Relationship Id="rId3" Type="http://schemas.openxmlformats.org/officeDocument/2006/relationships/slideMaster" Target="slideMasters/slideMaster3.xml"/><Relationship Id="rId21" Type="http://schemas.openxmlformats.org/officeDocument/2006/relationships/slide" Target="slides/slide7.xml"/><Relationship Id="rId34" Type="http://schemas.openxmlformats.org/officeDocument/2006/relationships/slide" Target="slides/slide20.xml"/><Relationship Id="rId42" Type="http://schemas.openxmlformats.org/officeDocument/2006/relationships/slide" Target="slides/slide2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3.xml"/><Relationship Id="rId25" Type="http://schemas.openxmlformats.org/officeDocument/2006/relationships/slide" Target="slides/slide11.xml"/><Relationship Id="rId33" Type="http://schemas.openxmlformats.org/officeDocument/2006/relationships/slide" Target="slides/slide19.xml"/><Relationship Id="rId38" Type="http://schemas.openxmlformats.org/officeDocument/2006/relationships/slide" Target="slides/slide24.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2.xml"/><Relationship Id="rId20" Type="http://schemas.openxmlformats.org/officeDocument/2006/relationships/slide" Target="slides/slide6.xml"/><Relationship Id="rId29" Type="http://schemas.openxmlformats.org/officeDocument/2006/relationships/slide" Target="slides/slide15.xml"/><Relationship Id="rId41"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0.xml"/><Relationship Id="rId32" Type="http://schemas.openxmlformats.org/officeDocument/2006/relationships/slide" Target="slides/slide18.xml"/><Relationship Id="rId37" Type="http://schemas.openxmlformats.org/officeDocument/2006/relationships/slide" Target="slides/slide23.xml"/><Relationship Id="rId40" Type="http://schemas.openxmlformats.org/officeDocument/2006/relationships/slide" Target="slides/slide26.xml"/><Relationship Id="rId45" Type="http://schemas.openxmlformats.org/officeDocument/2006/relationships/slide" Target="slides/slide31.xml"/><Relationship Id="rId5" Type="http://schemas.openxmlformats.org/officeDocument/2006/relationships/slideMaster" Target="slideMasters/slideMaster5.xml"/><Relationship Id="rId15" Type="http://schemas.openxmlformats.org/officeDocument/2006/relationships/slide" Target="slides/slide1.xml"/><Relationship Id="rId23" Type="http://schemas.openxmlformats.org/officeDocument/2006/relationships/slide" Target="slides/slide9.xml"/><Relationship Id="rId28" Type="http://schemas.openxmlformats.org/officeDocument/2006/relationships/slide" Target="slides/slide14.xml"/><Relationship Id="rId36" Type="http://schemas.openxmlformats.org/officeDocument/2006/relationships/slide" Target="slides/slide22.xml"/><Relationship Id="rId49" Type="http://schemas.openxmlformats.org/officeDocument/2006/relationships/theme" Target="theme/theme1.xml"/><Relationship Id="rId10" Type="http://schemas.openxmlformats.org/officeDocument/2006/relationships/slideMaster" Target="slideMasters/slideMaster10.xml"/><Relationship Id="rId19" Type="http://schemas.openxmlformats.org/officeDocument/2006/relationships/slide" Target="slides/slide5.xml"/><Relationship Id="rId31" Type="http://schemas.openxmlformats.org/officeDocument/2006/relationships/slide" Target="slides/slide17.xml"/><Relationship Id="rId44" Type="http://schemas.openxmlformats.org/officeDocument/2006/relationships/slide" Target="slides/slide3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8.xml"/><Relationship Id="rId27" Type="http://schemas.openxmlformats.org/officeDocument/2006/relationships/slide" Target="slides/slide13.xml"/><Relationship Id="rId30" Type="http://schemas.openxmlformats.org/officeDocument/2006/relationships/slide" Target="slides/slide16.xml"/><Relationship Id="rId35" Type="http://schemas.openxmlformats.org/officeDocument/2006/relationships/slide" Target="slides/slide21.xml"/><Relationship Id="rId43" Type="http://schemas.openxmlformats.org/officeDocument/2006/relationships/slide" Target="slides/slide29.xml"/><Relationship Id="rId48" Type="http://schemas.openxmlformats.org/officeDocument/2006/relationships/viewProps" Target="viewProps.xml"/><Relationship Id="rId8" Type="http://schemas.openxmlformats.org/officeDocument/2006/relationships/slideMaster" Target="slideMasters/slideMaster8.xml"/></Relationships>
</file>

<file path=ppt/diagrams/_rels/data1.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image" Target="../media/image19.png"/><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image" Target="../media/image19.png"/><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diagrams/colors1.xml><?xml version="1.0" encoding="utf-8"?>
<dgm:colorsDef xmlns:dgm="http://schemas.openxmlformats.org/drawingml/2006/diagram" xmlns:a="http://schemas.openxmlformats.org/drawingml/2006/main" uniqueId="urn:microsoft.com/office/officeart/2005/8/colors/accent0_2#1">
  <dgm:title val=""/>
  <dgm:desc val=""/>
  <dgm:catLst>
    <dgm:cat type="mainScheme" pri="10200"/>
  </dgm:catLst>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1#1">
  <dgm:title val=""/>
  <dgm:desc val=""/>
  <dgm:catLst>
    <dgm:cat type="accent6" pri="11100"/>
  </dgm:catLst>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57930CD8-278D-49C6-AE47-CF76D9382334}" type="doc">
      <dgm:prSet loTypeId="urn:microsoft.com/office/officeart/2008/layout/AscendingPictureAccentProcess" loCatId="process" qsTypeId="urn:microsoft.com/office/officeart/2005/8/quickstyle/simple1#1" qsCatId="simple" csTypeId="urn:microsoft.com/office/officeart/2005/8/colors/accent0_2#1" csCatId="mainScheme" phldr="1"/>
      <dgm:spPr/>
      <dgm:t>
        <a:bodyPr/>
        <a:lstStyle/>
        <a:p>
          <a:endParaRPr lang="en-US"/>
        </a:p>
      </dgm:t>
    </dgm:pt>
    <dgm:pt modelId="{5060E8DB-1FB4-4966-8427-40243F2BD046}">
      <dgm:prSet phldrT="[Matn]"/>
      <dgm:spPr/>
      <dgm:t>
        <a:bodyPr/>
        <a:lstStyle/>
        <a:p>
          <a:r>
            <a:rPr lang="en-US" dirty="0"/>
            <a:t>Individ</a:t>
          </a:r>
        </a:p>
      </dgm:t>
    </dgm:pt>
    <dgm:pt modelId="{197A9A33-BB69-491E-AECB-837B02764244}" type="parTrans" cxnId="{46B1E143-F22A-43B6-8649-FA32642392D3}">
      <dgm:prSet/>
      <dgm:spPr/>
      <dgm:t>
        <a:bodyPr/>
        <a:lstStyle/>
        <a:p>
          <a:endParaRPr lang="en-US"/>
        </a:p>
      </dgm:t>
    </dgm:pt>
    <dgm:pt modelId="{F8C4308D-CF7E-4AC4-A634-3608A9E141EA}" type="sibTrans" cxnId="{46B1E143-F22A-43B6-8649-FA32642392D3}">
      <dgm:prSet/>
      <dgm:spPr>
        <a:blipFill>
          <a:blip xmlns:r="http://schemas.openxmlformats.org/officeDocument/2006/relationships" r:embed="rId1">
            <a:extLst>
              <a:ext uri="{28A0092B-C50C-407E-A947-70E740481C1C}">
                <a14:useLocalDpi xmlns:a14="http://schemas.microsoft.com/office/drawing/2010/main" xmlns="" val="0"/>
              </a:ext>
            </a:extLst>
          </a:blip>
          <a:srcRect/>
          <a:stretch>
            <a:fillRect/>
          </a:stretch>
        </a:blipFill>
      </dgm:spPr>
      <dgm:t>
        <a:bodyPr/>
        <a:lstStyle/>
        <a:p>
          <a:endParaRPr lang="en-US"/>
        </a:p>
      </dgm:t>
    </dgm:pt>
    <dgm:pt modelId="{8A732687-97BE-4FE0-A602-D7E579ACE38E}">
      <dgm:prSet phldrT="[Matn]"/>
      <dgm:spPr/>
      <dgm:t>
        <a:bodyPr/>
        <a:lstStyle/>
        <a:p>
          <a:r>
            <a:rPr lang="en-US" dirty="0"/>
            <a:t>Go’dak</a:t>
          </a:r>
        </a:p>
      </dgm:t>
    </dgm:pt>
    <dgm:pt modelId="{F6B66643-23E7-4D7C-845A-79750E5EDAE1}" type="parTrans" cxnId="{1C71094C-4AC8-47AA-9C82-B2963E9EFB3C}">
      <dgm:prSet/>
      <dgm:spPr/>
      <dgm:t>
        <a:bodyPr/>
        <a:lstStyle/>
        <a:p>
          <a:endParaRPr lang="en-US"/>
        </a:p>
      </dgm:t>
    </dgm:pt>
    <dgm:pt modelId="{24D1B725-7D52-444A-BC8C-C6DE5D4C9ECF}" type="sibTrans" cxnId="{1C71094C-4AC8-47AA-9C82-B2963E9EFB3C}">
      <dgm:prSet/>
      <dgm:spPr>
        <a:blipFill>
          <a:blip xmlns:r="http://schemas.openxmlformats.org/officeDocument/2006/relationships" r:embed="rId2"/>
          <a:srcRect/>
          <a:stretch>
            <a:fillRect/>
          </a:stretch>
        </a:blipFill>
      </dgm:spPr>
      <dgm:t>
        <a:bodyPr/>
        <a:lstStyle/>
        <a:p>
          <a:endParaRPr lang="en-US"/>
        </a:p>
      </dgm:t>
    </dgm:pt>
    <dgm:pt modelId="{D617F250-E4C8-46F6-AA49-F2D3D773BCB3}">
      <dgm:prSet phldrT="[Matn]"/>
      <dgm:spPr/>
      <dgm:t>
        <a:bodyPr/>
        <a:lstStyle/>
        <a:p>
          <a:r>
            <a:rPr lang="en-US" dirty="0"/>
            <a:t>bola</a:t>
          </a:r>
        </a:p>
      </dgm:t>
    </dgm:pt>
    <dgm:pt modelId="{78FB7E84-563B-47DB-A46D-BEB9986FD945}" type="parTrans" cxnId="{2CF2E328-8500-4594-99A0-0051D9EE31A1}">
      <dgm:prSet/>
      <dgm:spPr/>
      <dgm:t>
        <a:bodyPr/>
        <a:lstStyle/>
        <a:p>
          <a:endParaRPr lang="en-US"/>
        </a:p>
      </dgm:t>
    </dgm:pt>
    <dgm:pt modelId="{EE5D09D8-E1C5-49BD-B65B-3975F6CE174C}" type="sibTrans" cxnId="{2CF2E328-8500-4594-99A0-0051D9EE31A1}">
      <dgm:prSet/>
      <dgm:spPr>
        <a:blipFill>
          <a:blip xmlns:r="http://schemas.openxmlformats.org/officeDocument/2006/relationships" r:embed="rId3">
            <a:extLst>
              <a:ext uri="{28A0092B-C50C-407E-A947-70E740481C1C}">
                <a14:useLocalDpi xmlns:a14="http://schemas.microsoft.com/office/drawing/2010/main" xmlns="" val="0"/>
              </a:ext>
            </a:extLst>
          </a:blip>
          <a:srcRect/>
          <a:stretch>
            <a:fillRect t="-1000" b="-1000"/>
          </a:stretch>
        </a:blipFill>
      </dgm:spPr>
      <dgm:t>
        <a:bodyPr/>
        <a:lstStyle/>
        <a:p>
          <a:endParaRPr lang="en-US"/>
        </a:p>
      </dgm:t>
    </dgm:pt>
    <dgm:pt modelId="{E46E91CA-6A64-4F34-A3B0-FE6EB0B48ED6}">
      <dgm:prSet/>
      <dgm:spPr/>
      <dgm:t>
        <a:bodyPr/>
        <a:lstStyle/>
        <a:p>
          <a:r>
            <a:rPr lang="en-US" dirty="0"/>
            <a:t>O’smir</a:t>
          </a:r>
        </a:p>
      </dgm:t>
    </dgm:pt>
    <dgm:pt modelId="{FF4AB868-586C-40D6-84AA-F925BF2FAEEC}" type="parTrans" cxnId="{A44F479C-F349-4DA0-BDB6-C59B03B3D0B4}">
      <dgm:prSet/>
      <dgm:spPr/>
      <dgm:t>
        <a:bodyPr/>
        <a:lstStyle/>
        <a:p>
          <a:endParaRPr lang="en-US"/>
        </a:p>
      </dgm:t>
    </dgm:pt>
    <dgm:pt modelId="{613568FB-212A-4ED6-A214-6B83228E8E16}" type="sibTrans" cxnId="{A44F479C-F349-4DA0-BDB6-C59B03B3D0B4}">
      <dgm:prSet/>
      <dgm:spPr>
        <a:blipFill>
          <a:blip xmlns:r="http://schemas.openxmlformats.org/officeDocument/2006/relationships" r:embed="rId4"/>
          <a:srcRect/>
          <a:stretch>
            <a:fillRect l="-5000" r="-5000"/>
          </a:stretch>
        </a:blipFill>
      </dgm:spPr>
      <dgm:t>
        <a:bodyPr/>
        <a:lstStyle/>
        <a:p>
          <a:endParaRPr lang="en-US"/>
        </a:p>
      </dgm:t>
    </dgm:pt>
    <dgm:pt modelId="{D099418D-4DFE-410B-9608-9B6B7E3E7D65}">
      <dgm:prSet/>
      <dgm:spPr/>
      <dgm:t>
        <a:bodyPr/>
        <a:lstStyle/>
        <a:p>
          <a:r>
            <a:rPr lang="en-US" dirty="0"/>
            <a:t>O’spirin</a:t>
          </a:r>
        </a:p>
      </dgm:t>
    </dgm:pt>
    <dgm:pt modelId="{8CD6EC76-81C3-4F2C-BE1C-9C2CF40DC023}" type="parTrans" cxnId="{2BD1F73D-6E41-45AF-8118-F1761C94E4DC}">
      <dgm:prSet/>
      <dgm:spPr/>
      <dgm:t>
        <a:bodyPr/>
        <a:lstStyle/>
        <a:p>
          <a:endParaRPr lang="en-US"/>
        </a:p>
      </dgm:t>
    </dgm:pt>
    <dgm:pt modelId="{1CE9FC9B-4769-49F1-9C31-7B0E9BCA1902}" type="sibTrans" cxnId="{2BD1F73D-6E41-45AF-8118-F1761C94E4DC}">
      <dgm:prSet/>
      <dgm:spPr>
        <a:blipFill>
          <a:blip xmlns:r="http://schemas.openxmlformats.org/officeDocument/2006/relationships" r:embed="rId5" cstate="print">
            <a:extLst>
              <a:ext uri="{28A0092B-C50C-407E-A947-70E740481C1C}">
                <a14:useLocalDpi xmlns:a14="http://schemas.microsoft.com/office/drawing/2010/main" xmlns="" val="0"/>
              </a:ext>
            </a:extLst>
          </a:blip>
          <a:srcRect/>
          <a:stretch>
            <a:fillRect l="-39000" r="-39000"/>
          </a:stretch>
        </a:blipFill>
      </dgm:spPr>
      <dgm:t>
        <a:bodyPr/>
        <a:lstStyle/>
        <a:p>
          <a:endParaRPr lang="en-US"/>
        </a:p>
      </dgm:t>
    </dgm:pt>
    <dgm:pt modelId="{8064FC9A-B98B-4345-A34D-D38440461A49}">
      <dgm:prSet/>
      <dgm:spPr/>
      <dgm:t>
        <a:bodyPr/>
        <a:lstStyle/>
        <a:p>
          <a:r>
            <a:rPr lang="en-US" dirty="0"/>
            <a:t>Katta odam</a:t>
          </a:r>
        </a:p>
      </dgm:t>
    </dgm:pt>
    <dgm:pt modelId="{064DF9C2-CF02-4CDF-841F-C4BE5C584EB9}" type="parTrans" cxnId="{FA3DD523-B305-4E2E-AB9D-AFE0E09183A6}">
      <dgm:prSet/>
      <dgm:spPr/>
      <dgm:t>
        <a:bodyPr/>
        <a:lstStyle/>
        <a:p>
          <a:endParaRPr lang="en-US"/>
        </a:p>
      </dgm:t>
    </dgm:pt>
    <dgm:pt modelId="{0EA31BAB-4ED6-4453-9F23-46340BD3686E}" type="sibTrans" cxnId="{FA3DD523-B305-4E2E-AB9D-AFE0E09183A6}">
      <dgm:prSet/>
      <dgm:spPr>
        <a:blipFill>
          <a:blip xmlns:r="http://schemas.openxmlformats.org/officeDocument/2006/relationships" r:embed="rId6" cstate="print">
            <a:extLst>
              <a:ext uri="{28A0092B-C50C-407E-A947-70E740481C1C}">
                <a14:useLocalDpi xmlns:a14="http://schemas.microsoft.com/office/drawing/2010/main" xmlns="" val="0"/>
              </a:ext>
            </a:extLst>
          </a:blip>
          <a:srcRect/>
          <a:stretch>
            <a:fillRect l="-30000" r="-30000"/>
          </a:stretch>
        </a:blipFill>
      </dgm:spPr>
      <dgm:t>
        <a:bodyPr/>
        <a:lstStyle/>
        <a:p>
          <a:endParaRPr lang="en-US"/>
        </a:p>
      </dgm:t>
    </dgm:pt>
    <dgm:pt modelId="{728EE0D9-EFFC-445E-94A8-3D530812EDC3}">
      <dgm:prSet/>
      <dgm:spPr/>
      <dgm:t>
        <a:bodyPr/>
        <a:lstStyle/>
        <a:p>
          <a:r>
            <a:rPr lang="en-US" dirty="0"/>
            <a:t>shaxs</a:t>
          </a:r>
        </a:p>
      </dgm:t>
    </dgm:pt>
    <dgm:pt modelId="{CBA425CF-1E54-4839-8B32-47023D427260}" type="parTrans" cxnId="{067FA847-C743-4538-AC20-18D3B6FEB6BA}">
      <dgm:prSet/>
      <dgm:spPr/>
      <dgm:t>
        <a:bodyPr/>
        <a:lstStyle/>
        <a:p>
          <a:endParaRPr lang="en-US"/>
        </a:p>
      </dgm:t>
    </dgm:pt>
    <dgm:pt modelId="{B4337251-3ABF-4319-8A45-CDD85F3D526C}" type="sibTrans" cxnId="{067FA847-C743-4538-AC20-18D3B6FEB6BA}">
      <dgm:prSet/>
      <dgm:spPr>
        <a:blipFill>
          <a:blip xmlns:r="http://schemas.openxmlformats.org/officeDocument/2006/relationships" r:embed="rId7" cstate="print">
            <a:extLst>
              <a:ext uri="{28A0092B-C50C-407E-A947-70E740481C1C}">
                <a14:useLocalDpi xmlns:a14="http://schemas.microsoft.com/office/drawing/2010/main" xmlns="" val="0"/>
              </a:ext>
            </a:extLst>
          </a:blip>
          <a:srcRect/>
          <a:stretch>
            <a:fillRect t="-14000" b="-14000"/>
          </a:stretch>
        </a:blipFill>
      </dgm:spPr>
      <dgm:t>
        <a:bodyPr/>
        <a:lstStyle/>
        <a:p>
          <a:endParaRPr lang="en-US"/>
        </a:p>
      </dgm:t>
    </dgm:pt>
    <dgm:pt modelId="{682C0534-1612-4EA4-9D2C-6A273076427B}" type="pres">
      <dgm:prSet presAssocID="{57930CD8-278D-49C6-AE47-CF76D9382334}" presName="Name0" presStyleCnt="0">
        <dgm:presLayoutVars>
          <dgm:chMax val="7"/>
          <dgm:chPref val="7"/>
          <dgm:dir/>
        </dgm:presLayoutVars>
      </dgm:prSet>
      <dgm:spPr/>
      <dgm:t>
        <a:bodyPr/>
        <a:lstStyle/>
        <a:p>
          <a:endParaRPr lang="ru-RU"/>
        </a:p>
      </dgm:t>
    </dgm:pt>
    <dgm:pt modelId="{2C85F9A2-ADDA-444D-B6BA-80CECF6FDD19}" type="pres">
      <dgm:prSet presAssocID="{57930CD8-278D-49C6-AE47-CF76D9382334}" presName="dot1" presStyleLbl="alignNode1" presStyleIdx="0" presStyleCnt="18"/>
      <dgm:spPr/>
    </dgm:pt>
    <dgm:pt modelId="{82880140-1397-4C9D-A996-08E3D7C6A747}" type="pres">
      <dgm:prSet presAssocID="{57930CD8-278D-49C6-AE47-CF76D9382334}" presName="dot2" presStyleLbl="alignNode1" presStyleIdx="1" presStyleCnt="18"/>
      <dgm:spPr/>
    </dgm:pt>
    <dgm:pt modelId="{CD6D4A5E-BE71-4441-88FB-F1432ED10657}" type="pres">
      <dgm:prSet presAssocID="{57930CD8-278D-49C6-AE47-CF76D9382334}" presName="dot3" presStyleLbl="alignNode1" presStyleIdx="2" presStyleCnt="18"/>
      <dgm:spPr/>
    </dgm:pt>
    <dgm:pt modelId="{E873064B-104C-49C4-A17E-C4FCAE499316}" type="pres">
      <dgm:prSet presAssocID="{57930CD8-278D-49C6-AE47-CF76D9382334}" presName="dot4" presStyleLbl="alignNode1" presStyleIdx="3" presStyleCnt="18"/>
      <dgm:spPr/>
    </dgm:pt>
    <dgm:pt modelId="{AC20F0A7-51CC-454C-9D66-3AB64C395EF9}" type="pres">
      <dgm:prSet presAssocID="{57930CD8-278D-49C6-AE47-CF76D9382334}" presName="dot5" presStyleLbl="alignNode1" presStyleIdx="4" presStyleCnt="18"/>
      <dgm:spPr/>
    </dgm:pt>
    <dgm:pt modelId="{1619AC4D-3476-4E25-9F4E-4633C091162E}" type="pres">
      <dgm:prSet presAssocID="{57930CD8-278D-49C6-AE47-CF76D9382334}" presName="dot6" presStyleLbl="alignNode1" presStyleIdx="5" presStyleCnt="18"/>
      <dgm:spPr/>
    </dgm:pt>
    <dgm:pt modelId="{BDA20674-387C-43A3-B37A-163AEDAF9060}" type="pres">
      <dgm:prSet presAssocID="{57930CD8-278D-49C6-AE47-CF76D9382334}" presName="dot7" presStyleLbl="alignNode1" presStyleIdx="6" presStyleCnt="18"/>
      <dgm:spPr/>
    </dgm:pt>
    <dgm:pt modelId="{1B567BF0-309A-4D06-8794-00023940DBC0}" type="pres">
      <dgm:prSet presAssocID="{57930CD8-278D-49C6-AE47-CF76D9382334}" presName="dot8" presStyleLbl="alignNode1" presStyleIdx="7" presStyleCnt="18"/>
      <dgm:spPr/>
    </dgm:pt>
    <dgm:pt modelId="{260890D2-B5D8-4F93-B3EF-3777D5C29791}" type="pres">
      <dgm:prSet presAssocID="{57930CD8-278D-49C6-AE47-CF76D9382334}" presName="dot9" presStyleLbl="alignNode1" presStyleIdx="8" presStyleCnt="18"/>
      <dgm:spPr/>
    </dgm:pt>
    <dgm:pt modelId="{36049D04-BA5F-4A63-B9E4-A4CDB2CB3DCF}" type="pres">
      <dgm:prSet presAssocID="{57930CD8-278D-49C6-AE47-CF76D9382334}" presName="dot10" presStyleLbl="alignNode1" presStyleIdx="9" presStyleCnt="18"/>
      <dgm:spPr/>
    </dgm:pt>
    <dgm:pt modelId="{852361BA-98D6-44C2-8718-FA4106DE1C62}" type="pres">
      <dgm:prSet presAssocID="{57930CD8-278D-49C6-AE47-CF76D9382334}" presName="dot11" presStyleLbl="alignNode1" presStyleIdx="10" presStyleCnt="18"/>
      <dgm:spPr/>
    </dgm:pt>
    <dgm:pt modelId="{560E3711-B646-4FD8-B786-973409AB1F60}" type="pres">
      <dgm:prSet presAssocID="{57930CD8-278D-49C6-AE47-CF76D9382334}" presName="dotArrow1" presStyleLbl="alignNode1" presStyleIdx="11" presStyleCnt="18"/>
      <dgm:spPr/>
    </dgm:pt>
    <dgm:pt modelId="{17F1FD79-590B-4607-89B5-225894278A30}" type="pres">
      <dgm:prSet presAssocID="{57930CD8-278D-49C6-AE47-CF76D9382334}" presName="dotArrow2" presStyleLbl="alignNode1" presStyleIdx="12" presStyleCnt="18"/>
      <dgm:spPr/>
    </dgm:pt>
    <dgm:pt modelId="{349CF1A8-3F4D-4803-9BBF-30CCA9A17862}" type="pres">
      <dgm:prSet presAssocID="{57930CD8-278D-49C6-AE47-CF76D9382334}" presName="dotArrow3" presStyleLbl="alignNode1" presStyleIdx="13" presStyleCnt="18"/>
      <dgm:spPr/>
    </dgm:pt>
    <dgm:pt modelId="{F0015F8E-2C93-4BAE-9F07-CFFD3157AF53}" type="pres">
      <dgm:prSet presAssocID="{57930CD8-278D-49C6-AE47-CF76D9382334}" presName="dotArrow4" presStyleLbl="alignNode1" presStyleIdx="14" presStyleCnt="18"/>
      <dgm:spPr/>
    </dgm:pt>
    <dgm:pt modelId="{2A440629-B74B-4EF2-A00C-184F8A2B246D}" type="pres">
      <dgm:prSet presAssocID="{57930CD8-278D-49C6-AE47-CF76D9382334}" presName="dotArrow5" presStyleLbl="alignNode1" presStyleIdx="15" presStyleCnt="18"/>
      <dgm:spPr/>
    </dgm:pt>
    <dgm:pt modelId="{F312E75B-1C55-4088-9B2F-9EC27ECD9FCA}" type="pres">
      <dgm:prSet presAssocID="{57930CD8-278D-49C6-AE47-CF76D9382334}" presName="dotArrow6" presStyleLbl="alignNode1" presStyleIdx="16" presStyleCnt="18"/>
      <dgm:spPr/>
    </dgm:pt>
    <dgm:pt modelId="{CF83D915-4BC3-4350-AECA-E83715510C8B}" type="pres">
      <dgm:prSet presAssocID="{57930CD8-278D-49C6-AE47-CF76D9382334}" presName="dotArrow7" presStyleLbl="alignNode1" presStyleIdx="17" presStyleCnt="18"/>
      <dgm:spPr/>
    </dgm:pt>
    <dgm:pt modelId="{75F183E2-6CDF-4BCF-98BB-8CDED12802FC}" type="pres">
      <dgm:prSet presAssocID="{5060E8DB-1FB4-4966-8427-40243F2BD046}" presName="parTx1" presStyleLbl="node1" presStyleIdx="0" presStyleCnt="7"/>
      <dgm:spPr/>
      <dgm:t>
        <a:bodyPr/>
        <a:lstStyle/>
        <a:p>
          <a:endParaRPr lang="ru-RU"/>
        </a:p>
      </dgm:t>
    </dgm:pt>
    <dgm:pt modelId="{56ED8030-508D-4D6A-AE90-B1B3F38A9A4E}" type="pres">
      <dgm:prSet presAssocID="{F8C4308D-CF7E-4AC4-A634-3608A9E141EA}" presName="picture1" presStyleCnt="0"/>
      <dgm:spPr/>
    </dgm:pt>
    <dgm:pt modelId="{C8FC42BB-ED2F-4713-905F-6A410920ED4F}" type="pres">
      <dgm:prSet presAssocID="{F8C4308D-CF7E-4AC4-A634-3608A9E141EA}" presName="imageRepeatNode" presStyleLbl="fgImgPlace1" presStyleIdx="0" presStyleCnt="7"/>
      <dgm:spPr/>
      <dgm:t>
        <a:bodyPr/>
        <a:lstStyle/>
        <a:p>
          <a:endParaRPr lang="ru-RU"/>
        </a:p>
      </dgm:t>
    </dgm:pt>
    <dgm:pt modelId="{86302082-F885-43CF-BD01-750147E3BD4C}" type="pres">
      <dgm:prSet presAssocID="{8A732687-97BE-4FE0-A602-D7E579ACE38E}" presName="parTx2" presStyleLbl="node1" presStyleIdx="1" presStyleCnt="7"/>
      <dgm:spPr/>
      <dgm:t>
        <a:bodyPr/>
        <a:lstStyle/>
        <a:p>
          <a:endParaRPr lang="ru-RU"/>
        </a:p>
      </dgm:t>
    </dgm:pt>
    <dgm:pt modelId="{9E4CAAE6-CE5F-45A8-ACA1-21D5E11FB6FB}" type="pres">
      <dgm:prSet presAssocID="{24D1B725-7D52-444A-BC8C-C6DE5D4C9ECF}" presName="picture2" presStyleCnt="0"/>
      <dgm:spPr/>
    </dgm:pt>
    <dgm:pt modelId="{6038D477-8186-45ED-8A19-21691F1C1CB6}" type="pres">
      <dgm:prSet presAssocID="{24D1B725-7D52-444A-BC8C-C6DE5D4C9ECF}" presName="imageRepeatNode" presStyleLbl="fgImgPlace1" presStyleIdx="1" presStyleCnt="7"/>
      <dgm:spPr/>
      <dgm:t>
        <a:bodyPr/>
        <a:lstStyle/>
        <a:p>
          <a:endParaRPr lang="ru-RU"/>
        </a:p>
      </dgm:t>
    </dgm:pt>
    <dgm:pt modelId="{5B6D36CB-AAED-40B2-A3FE-E79F213078E8}" type="pres">
      <dgm:prSet presAssocID="{D617F250-E4C8-46F6-AA49-F2D3D773BCB3}" presName="parTx3" presStyleLbl="node1" presStyleIdx="2" presStyleCnt="7"/>
      <dgm:spPr/>
      <dgm:t>
        <a:bodyPr/>
        <a:lstStyle/>
        <a:p>
          <a:endParaRPr lang="ru-RU"/>
        </a:p>
      </dgm:t>
    </dgm:pt>
    <dgm:pt modelId="{B5585CD5-004F-4E7E-B2FB-1D8B16330477}" type="pres">
      <dgm:prSet presAssocID="{EE5D09D8-E1C5-49BD-B65B-3975F6CE174C}" presName="picture3" presStyleCnt="0"/>
      <dgm:spPr/>
    </dgm:pt>
    <dgm:pt modelId="{3DBD95DA-C0E4-4BF4-920F-5360089DFD1B}" type="pres">
      <dgm:prSet presAssocID="{EE5D09D8-E1C5-49BD-B65B-3975F6CE174C}" presName="imageRepeatNode" presStyleLbl="fgImgPlace1" presStyleIdx="2" presStyleCnt="7"/>
      <dgm:spPr/>
      <dgm:t>
        <a:bodyPr/>
        <a:lstStyle/>
        <a:p>
          <a:endParaRPr lang="ru-RU"/>
        </a:p>
      </dgm:t>
    </dgm:pt>
    <dgm:pt modelId="{A6361664-CAAC-4002-9C9D-1BB89D09D060}" type="pres">
      <dgm:prSet presAssocID="{E46E91CA-6A64-4F34-A3B0-FE6EB0B48ED6}" presName="parTx4" presStyleLbl="node1" presStyleIdx="3" presStyleCnt="7"/>
      <dgm:spPr/>
      <dgm:t>
        <a:bodyPr/>
        <a:lstStyle/>
        <a:p>
          <a:endParaRPr lang="ru-RU"/>
        </a:p>
      </dgm:t>
    </dgm:pt>
    <dgm:pt modelId="{E3622644-6350-47A8-8863-4AC91EE16816}" type="pres">
      <dgm:prSet presAssocID="{613568FB-212A-4ED6-A214-6B83228E8E16}" presName="picture4" presStyleCnt="0"/>
      <dgm:spPr/>
    </dgm:pt>
    <dgm:pt modelId="{A0697A6F-DC0C-4323-BA65-64E061D52F7B}" type="pres">
      <dgm:prSet presAssocID="{613568FB-212A-4ED6-A214-6B83228E8E16}" presName="imageRepeatNode" presStyleLbl="fgImgPlace1" presStyleIdx="3" presStyleCnt="7"/>
      <dgm:spPr/>
      <dgm:t>
        <a:bodyPr/>
        <a:lstStyle/>
        <a:p>
          <a:endParaRPr lang="ru-RU"/>
        </a:p>
      </dgm:t>
    </dgm:pt>
    <dgm:pt modelId="{0AB094A7-06A0-47F6-83F4-364CA5A8D294}" type="pres">
      <dgm:prSet presAssocID="{D099418D-4DFE-410B-9608-9B6B7E3E7D65}" presName="parTx5" presStyleLbl="node1" presStyleIdx="4" presStyleCnt="7"/>
      <dgm:spPr/>
      <dgm:t>
        <a:bodyPr/>
        <a:lstStyle/>
        <a:p>
          <a:endParaRPr lang="ru-RU"/>
        </a:p>
      </dgm:t>
    </dgm:pt>
    <dgm:pt modelId="{BD6888D7-E1DF-4621-BD6D-0E7420A4070D}" type="pres">
      <dgm:prSet presAssocID="{1CE9FC9B-4769-49F1-9C31-7B0E9BCA1902}" presName="picture5" presStyleCnt="0"/>
      <dgm:spPr/>
    </dgm:pt>
    <dgm:pt modelId="{7AA2646F-169A-4114-9588-377B25D145D0}" type="pres">
      <dgm:prSet presAssocID="{1CE9FC9B-4769-49F1-9C31-7B0E9BCA1902}" presName="imageRepeatNode" presStyleLbl="fgImgPlace1" presStyleIdx="4" presStyleCnt="7"/>
      <dgm:spPr/>
      <dgm:t>
        <a:bodyPr/>
        <a:lstStyle/>
        <a:p>
          <a:endParaRPr lang="ru-RU"/>
        </a:p>
      </dgm:t>
    </dgm:pt>
    <dgm:pt modelId="{FCCDD932-0905-4204-A837-88EEDD7289A9}" type="pres">
      <dgm:prSet presAssocID="{8064FC9A-B98B-4345-A34D-D38440461A49}" presName="parTx6" presStyleLbl="node1" presStyleIdx="5" presStyleCnt="7"/>
      <dgm:spPr/>
      <dgm:t>
        <a:bodyPr/>
        <a:lstStyle/>
        <a:p>
          <a:endParaRPr lang="ru-RU"/>
        </a:p>
      </dgm:t>
    </dgm:pt>
    <dgm:pt modelId="{BB302F50-60A2-4811-A61E-1FA6B706D3EF}" type="pres">
      <dgm:prSet presAssocID="{0EA31BAB-4ED6-4453-9F23-46340BD3686E}" presName="picture6" presStyleCnt="0"/>
      <dgm:spPr/>
    </dgm:pt>
    <dgm:pt modelId="{A83805EF-0C9D-4134-8366-8B68F07B8BE6}" type="pres">
      <dgm:prSet presAssocID="{0EA31BAB-4ED6-4453-9F23-46340BD3686E}" presName="imageRepeatNode" presStyleLbl="fgImgPlace1" presStyleIdx="5" presStyleCnt="7"/>
      <dgm:spPr/>
      <dgm:t>
        <a:bodyPr/>
        <a:lstStyle/>
        <a:p>
          <a:endParaRPr lang="ru-RU"/>
        </a:p>
      </dgm:t>
    </dgm:pt>
    <dgm:pt modelId="{713CBD6E-4ADA-420F-B7CA-1084EB0C2908}" type="pres">
      <dgm:prSet presAssocID="{728EE0D9-EFFC-445E-94A8-3D530812EDC3}" presName="parTx7" presStyleLbl="node1" presStyleIdx="6" presStyleCnt="7"/>
      <dgm:spPr/>
      <dgm:t>
        <a:bodyPr/>
        <a:lstStyle/>
        <a:p>
          <a:endParaRPr lang="ru-RU"/>
        </a:p>
      </dgm:t>
    </dgm:pt>
    <dgm:pt modelId="{617F021A-8CBE-4E22-BEF6-5874749D1A0F}" type="pres">
      <dgm:prSet presAssocID="{B4337251-3ABF-4319-8A45-CDD85F3D526C}" presName="picture7" presStyleCnt="0"/>
      <dgm:spPr/>
    </dgm:pt>
    <dgm:pt modelId="{270ADB7C-545E-4110-8111-827D4B943613}" type="pres">
      <dgm:prSet presAssocID="{B4337251-3ABF-4319-8A45-CDD85F3D526C}" presName="imageRepeatNode" presStyleLbl="fgImgPlace1" presStyleIdx="6" presStyleCnt="7"/>
      <dgm:spPr/>
      <dgm:t>
        <a:bodyPr/>
        <a:lstStyle/>
        <a:p>
          <a:endParaRPr lang="ru-RU"/>
        </a:p>
      </dgm:t>
    </dgm:pt>
  </dgm:ptLst>
  <dgm:cxnLst>
    <dgm:cxn modelId="{1E2A015D-30FF-403C-B45F-35F66C93785D}" type="presOf" srcId="{D099418D-4DFE-410B-9608-9B6B7E3E7D65}" destId="{0AB094A7-06A0-47F6-83F4-364CA5A8D294}" srcOrd="0" destOrd="0" presId="urn:microsoft.com/office/officeart/2008/layout/AscendingPictureAccentProcess"/>
    <dgm:cxn modelId="{11D10991-5F15-4B6D-A1E4-A7B078861C30}" type="presOf" srcId="{5060E8DB-1FB4-4966-8427-40243F2BD046}" destId="{75F183E2-6CDF-4BCF-98BB-8CDED12802FC}" srcOrd="0" destOrd="0" presId="urn:microsoft.com/office/officeart/2008/layout/AscendingPictureAccentProcess"/>
    <dgm:cxn modelId="{8F25A042-17C4-4816-A895-5AC0336EE510}" type="presOf" srcId="{1CE9FC9B-4769-49F1-9C31-7B0E9BCA1902}" destId="{7AA2646F-169A-4114-9588-377B25D145D0}" srcOrd="0" destOrd="0" presId="urn:microsoft.com/office/officeart/2008/layout/AscendingPictureAccentProcess"/>
    <dgm:cxn modelId="{7A6AFE10-985C-43E0-BA50-CCFAE51F323C}" type="presOf" srcId="{8064FC9A-B98B-4345-A34D-D38440461A49}" destId="{FCCDD932-0905-4204-A837-88EEDD7289A9}" srcOrd="0" destOrd="0" presId="urn:microsoft.com/office/officeart/2008/layout/AscendingPictureAccentProcess"/>
    <dgm:cxn modelId="{05BFC53D-3A35-4755-BA0F-0436CF3B7688}" type="presOf" srcId="{57930CD8-278D-49C6-AE47-CF76D9382334}" destId="{682C0534-1612-4EA4-9D2C-6A273076427B}" srcOrd="0" destOrd="0" presId="urn:microsoft.com/office/officeart/2008/layout/AscendingPictureAccentProcess"/>
    <dgm:cxn modelId="{88E073EA-3710-4172-AC9D-8B86AA33E020}" type="presOf" srcId="{F8C4308D-CF7E-4AC4-A634-3608A9E141EA}" destId="{C8FC42BB-ED2F-4713-905F-6A410920ED4F}" srcOrd="0" destOrd="0" presId="urn:microsoft.com/office/officeart/2008/layout/AscendingPictureAccentProcess"/>
    <dgm:cxn modelId="{FA3DD523-B305-4E2E-AB9D-AFE0E09183A6}" srcId="{57930CD8-278D-49C6-AE47-CF76D9382334}" destId="{8064FC9A-B98B-4345-A34D-D38440461A49}" srcOrd="5" destOrd="0" parTransId="{064DF9C2-CF02-4CDF-841F-C4BE5C584EB9}" sibTransId="{0EA31BAB-4ED6-4453-9F23-46340BD3686E}"/>
    <dgm:cxn modelId="{24D82D82-5F28-4E4B-85DC-08DFF5B0D269}" type="presOf" srcId="{728EE0D9-EFFC-445E-94A8-3D530812EDC3}" destId="{713CBD6E-4ADA-420F-B7CA-1084EB0C2908}" srcOrd="0" destOrd="0" presId="urn:microsoft.com/office/officeart/2008/layout/AscendingPictureAccentProcess"/>
    <dgm:cxn modelId="{2CF2E328-8500-4594-99A0-0051D9EE31A1}" srcId="{57930CD8-278D-49C6-AE47-CF76D9382334}" destId="{D617F250-E4C8-46F6-AA49-F2D3D773BCB3}" srcOrd="2" destOrd="0" parTransId="{78FB7E84-563B-47DB-A46D-BEB9986FD945}" sibTransId="{EE5D09D8-E1C5-49BD-B65B-3975F6CE174C}"/>
    <dgm:cxn modelId="{2B5C796F-340E-4CB3-B59A-AEDE02DF8FB3}" type="presOf" srcId="{EE5D09D8-E1C5-49BD-B65B-3975F6CE174C}" destId="{3DBD95DA-C0E4-4BF4-920F-5360089DFD1B}" srcOrd="0" destOrd="0" presId="urn:microsoft.com/office/officeart/2008/layout/AscendingPictureAccentProcess"/>
    <dgm:cxn modelId="{46B1E143-F22A-43B6-8649-FA32642392D3}" srcId="{57930CD8-278D-49C6-AE47-CF76D9382334}" destId="{5060E8DB-1FB4-4966-8427-40243F2BD046}" srcOrd="0" destOrd="0" parTransId="{197A9A33-BB69-491E-AECB-837B02764244}" sibTransId="{F8C4308D-CF7E-4AC4-A634-3608A9E141EA}"/>
    <dgm:cxn modelId="{8AA68E12-CCD8-4D0F-918D-93EA17D34797}" type="presOf" srcId="{E46E91CA-6A64-4F34-A3B0-FE6EB0B48ED6}" destId="{A6361664-CAAC-4002-9C9D-1BB89D09D060}" srcOrd="0" destOrd="0" presId="urn:microsoft.com/office/officeart/2008/layout/AscendingPictureAccentProcess"/>
    <dgm:cxn modelId="{1C71094C-4AC8-47AA-9C82-B2963E9EFB3C}" srcId="{57930CD8-278D-49C6-AE47-CF76D9382334}" destId="{8A732687-97BE-4FE0-A602-D7E579ACE38E}" srcOrd="1" destOrd="0" parTransId="{F6B66643-23E7-4D7C-845A-79750E5EDAE1}" sibTransId="{24D1B725-7D52-444A-BC8C-C6DE5D4C9ECF}"/>
    <dgm:cxn modelId="{F414BD98-4492-4F23-B619-A3BF25EAE29A}" type="presOf" srcId="{B4337251-3ABF-4319-8A45-CDD85F3D526C}" destId="{270ADB7C-545E-4110-8111-827D4B943613}" srcOrd="0" destOrd="0" presId="urn:microsoft.com/office/officeart/2008/layout/AscendingPictureAccentProcess"/>
    <dgm:cxn modelId="{B2611B1D-0C3B-4B14-9E87-0E26FEC9776E}" type="presOf" srcId="{D617F250-E4C8-46F6-AA49-F2D3D773BCB3}" destId="{5B6D36CB-AAED-40B2-A3FE-E79F213078E8}" srcOrd="0" destOrd="0" presId="urn:microsoft.com/office/officeart/2008/layout/AscendingPictureAccentProcess"/>
    <dgm:cxn modelId="{067FA847-C743-4538-AC20-18D3B6FEB6BA}" srcId="{57930CD8-278D-49C6-AE47-CF76D9382334}" destId="{728EE0D9-EFFC-445E-94A8-3D530812EDC3}" srcOrd="6" destOrd="0" parTransId="{CBA425CF-1E54-4839-8B32-47023D427260}" sibTransId="{B4337251-3ABF-4319-8A45-CDD85F3D526C}"/>
    <dgm:cxn modelId="{2BD1F73D-6E41-45AF-8118-F1761C94E4DC}" srcId="{57930CD8-278D-49C6-AE47-CF76D9382334}" destId="{D099418D-4DFE-410B-9608-9B6B7E3E7D65}" srcOrd="4" destOrd="0" parTransId="{8CD6EC76-81C3-4F2C-BE1C-9C2CF40DC023}" sibTransId="{1CE9FC9B-4769-49F1-9C31-7B0E9BCA1902}"/>
    <dgm:cxn modelId="{942A99FF-8B80-49F3-9B31-BED428E2502C}" type="presOf" srcId="{24D1B725-7D52-444A-BC8C-C6DE5D4C9ECF}" destId="{6038D477-8186-45ED-8A19-21691F1C1CB6}" srcOrd="0" destOrd="0" presId="urn:microsoft.com/office/officeart/2008/layout/AscendingPictureAccentProcess"/>
    <dgm:cxn modelId="{D5EFEEF5-CF69-4990-A631-5CFDD8F16B52}" type="presOf" srcId="{0EA31BAB-4ED6-4453-9F23-46340BD3686E}" destId="{A83805EF-0C9D-4134-8366-8B68F07B8BE6}" srcOrd="0" destOrd="0" presId="urn:microsoft.com/office/officeart/2008/layout/AscendingPictureAccentProcess"/>
    <dgm:cxn modelId="{667CABA2-5B28-4AEE-AF22-BE01C04C5E47}" type="presOf" srcId="{8A732687-97BE-4FE0-A602-D7E579ACE38E}" destId="{86302082-F885-43CF-BD01-750147E3BD4C}" srcOrd="0" destOrd="0" presId="urn:microsoft.com/office/officeart/2008/layout/AscendingPictureAccentProcess"/>
    <dgm:cxn modelId="{EC831E99-DBE3-4C64-88C1-376C82DA67A3}" type="presOf" srcId="{613568FB-212A-4ED6-A214-6B83228E8E16}" destId="{A0697A6F-DC0C-4323-BA65-64E061D52F7B}" srcOrd="0" destOrd="0" presId="urn:microsoft.com/office/officeart/2008/layout/AscendingPictureAccentProcess"/>
    <dgm:cxn modelId="{A44F479C-F349-4DA0-BDB6-C59B03B3D0B4}" srcId="{57930CD8-278D-49C6-AE47-CF76D9382334}" destId="{E46E91CA-6A64-4F34-A3B0-FE6EB0B48ED6}" srcOrd="3" destOrd="0" parTransId="{FF4AB868-586C-40D6-84AA-F925BF2FAEEC}" sibTransId="{613568FB-212A-4ED6-A214-6B83228E8E16}"/>
    <dgm:cxn modelId="{E5729528-ECD3-447A-B190-D53C4D9329A1}" type="presParOf" srcId="{682C0534-1612-4EA4-9D2C-6A273076427B}" destId="{2C85F9A2-ADDA-444D-B6BA-80CECF6FDD19}" srcOrd="0" destOrd="0" presId="urn:microsoft.com/office/officeart/2008/layout/AscendingPictureAccentProcess"/>
    <dgm:cxn modelId="{2A538EFE-68A0-4AB8-9832-98BEEBBA3CF4}" type="presParOf" srcId="{682C0534-1612-4EA4-9D2C-6A273076427B}" destId="{82880140-1397-4C9D-A996-08E3D7C6A747}" srcOrd="1" destOrd="0" presId="urn:microsoft.com/office/officeart/2008/layout/AscendingPictureAccentProcess"/>
    <dgm:cxn modelId="{CD09168A-8AAE-46F5-9DDC-CC040FB5C3AF}" type="presParOf" srcId="{682C0534-1612-4EA4-9D2C-6A273076427B}" destId="{CD6D4A5E-BE71-4441-88FB-F1432ED10657}" srcOrd="2" destOrd="0" presId="urn:microsoft.com/office/officeart/2008/layout/AscendingPictureAccentProcess"/>
    <dgm:cxn modelId="{34124AB0-E16E-4A67-8208-15C2C21FA411}" type="presParOf" srcId="{682C0534-1612-4EA4-9D2C-6A273076427B}" destId="{E873064B-104C-49C4-A17E-C4FCAE499316}" srcOrd="3" destOrd="0" presId="urn:microsoft.com/office/officeart/2008/layout/AscendingPictureAccentProcess"/>
    <dgm:cxn modelId="{CB5487BE-45A2-417A-BAEF-1315985EFB61}" type="presParOf" srcId="{682C0534-1612-4EA4-9D2C-6A273076427B}" destId="{AC20F0A7-51CC-454C-9D66-3AB64C395EF9}" srcOrd="4" destOrd="0" presId="urn:microsoft.com/office/officeart/2008/layout/AscendingPictureAccentProcess"/>
    <dgm:cxn modelId="{F85A4D7C-84D9-4C9A-B4EC-33A75F82BFB9}" type="presParOf" srcId="{682C0534-1612-4EA4-9D2C-6A273076427B}" destId="{1619AC4D-3476-4E25-9F4E-4633C091162E}" srcOrd="5" destOrd="0" presId="urn:microsoft.com/office/officeart/2008/layout/AscendingPictureAccentProcess"/>
    <dgm:cxn modelId="{E2803F80-0CDB-4C91-B012-E9F92AA93ACF}" type="presParOf" srcId="{682C0534-1612-4EA4-9D2C-6A273076427B}" destId="{BDA20674-387C-43A3-B37A-163AEDAF9060}" srcOrd="6" destOrd="0" presId="urn:microsoft.com/office/officeart/2008/layout/AscendingPictureAccentProcess"/>
    <dgm:cxn modelId="{3F79F74B-2C22-4693-8FA8-5880E1AD2E43}" type="presParOf" srcId="{682C0534-1612-4EA4-9D2C-6A273076427B}" destId="{1B567BF0-309A-4D06-8794-00023940DBC0}" srcOrd="7" destOrd="0" presId="urn:microsoft.com/office/officeart/2008/layout/AscendingPictureAccentProcess"/>
    <dgm:cxn modelId="{D855DD7A-F317-44B5-A697-003838799A5A}" type="presParOf" srcId="{682C0534-1612-4EA4-9D2C-6A273076427B}" destId="{260890D2-B5D8-4F93-B3EF-3777D5C29791}" srcOrd="8" destOrd="0" presId="urn:microsoft.com/office/officeart/2008/layout/AscendingPictureAccentProcess"/>
    <dgm:cxn modelId="{D233394A-C590-4B03-ACD2-88664D59B235}" type="presParOf" srcId="{682C0534-1612-4EA4-9D2C-6A273076427B}" destId="{36049D04-BA5F-4A63-B9E4-A4CDB2CB3DCF}" srcOrd="9" destOrd="0" presId="urn:microsoft.com/office/officeart/2008/layout/AscendingPictureAccentProcess"/>
    <dgm:cxn modelId="{5162FDE5-18D2-4842-A897-106A34583E4B}" type="presParOf" srcId="{682C0534-1612-4EA4-9D2C-6A273076427B}" destId="{852361BA-98D6-44C2-8718-FA4106DE1C62}" srcOrd="10" destOrd="0" presId="urn:microsoft.com/office/officeart/2008/layout/AscendingPictureAccentProcess"/>
    <dgm:cxn modelId="{913CDD0C-8B60-4F84-8EB2-5CE1D464C008}" type="presParOf" srcId="{682C0534-1612-4EA4-9D2C-6A273076427B}" destId="{560E3711-B646-4FD8-B786-973409AB1F60}" srcOrd="11" destOrd="0" presId="urn:microsoft.com/office/officeart/2008/layout/AscendingPictureAccentProcess"/>
    <dgm:cxn modelId="{BF159672-913B-4F8E-B53D-503C3D14FD6F}" type="presParOf" srcId="{682C0534-1612-4EA4-9D2C-6A273076427B}" destId="{17F1FD79-590B-4607-89B5-225894278A30}" srcOrd="12" destOrd="0" presId="urn:microsoft.com/office/officeart/2008/layout/AscendingPictureAccentProcess"/>
    <dgm:cxn modelId="{3B917B06-2774-41DF-BFB7-001A6C04C0C0}" type="presParOf" srcId="{682C0534-1612-4EA4-9D2C-6A273076427B}" destId="{349CF1A8-3F4D-4803-9BBF-30CCA9A17862}" srcOrd="13" destOrd="0" presId="urn:microsoft.com/office/officeart/2008/layout/AscendingPictureAccentProcess"/>
    <dgm:cxn modelId="{A2BF846D-446D-4FA9-9210-F43B68D3CCEA}" type="presParOf" srcId="{682C0534-1612-4EA4-9D2C-6A273076427B}" destId="{F0015F8E-2C93-4BAE-9F07-CFFD3157AF53}" srcOrd="14" destOrd="0" presId="urn:microsoft.com/office/officeart/2008/layout/AscendingPictureAccentProcess"/>
    <dgm:cxn modelId="{F612BB14-2FEC-4AAF-A2E8-3FB979533E3D}" type="presParOf" srcId="{682C0534-1612-4EA4-9D2C-6A273076427B}" destId="{2A440629-B74B-4EF2-A00C-184F8A2B246D}" srcOrd="15" destOrd="0" presId="urn:microsoft.com/office/officeart/2008/layout/AscendingPictureAccentProcess"/>
    <dgm:cxn modelId="{6C6B2A3B-D1B1-470D-980F-911FA928F0AA}" type="presParOf" srcId="{682C0534-1612-4EA4-9D2C-6A273076427B}" destId="{F312E75B-1C55-4088-9B2F-9EC27ECD9FCA}" srcOrd="16" destOrd="0" presId="urn:microsoft.com/office/officeart/2008/layout/AscendingPictureAccentProcess"/>
    <dgm:cxn modelId="{058AD00C-4F1E-4CAA-AA64-6DA039C17570}" type="presParOf" srcId="{682C0534-1612-4EA4-9D2C-6A273076427B}" destId="{CF83D915-4BC3-4350-AECA-E83715510C8B}" srcOrd="17" destOrd="0" presId="urn:microsoft.com/office/officeart/2008/layout/AscendingPictureAccentProcess"/>
    <dgm:cxn modelId="{999A12DF-F446-4623-BAE6-C883E2582C7F}" type="presParOf" srcId="{682C0534-1612-4EA4-9D2C-6A273076427B}" destId="{75F183E2-6CDF-4BCF-98BB-8CDED12802FC}" srcOrd="18" destOrd="0" presId="urn:microsoft.com/office/officeart/2008/layout/AscendingPictureAccentProcess"/>
    <dgm:cxn modelId="{BE9977A5-185F-4900-B101-89A6C0E732A0}" type="presParOf" srcId="{682C0534-1612-4EA4-9D2C-6A273076427B}" destId="{56ED8030-508D-4D6A-AE90-B1B3F38A9A4E}" srcOrd="19" destOrd="0" presId="urn:microsoft.com/office/officeart/2008/layout/AscendingPictureAccentProcess"/>
    <dgm:cxn modelId="{9883671B-A15B-4C38-8107-969C060CF5E7}" type="presParOf" srcId="{56ED8030-508D-4D6A-AE90-B1B3F38A9A4E}" destId="{C8FC42BB-ED2F-4713-905F-6A410920ED4F}" srcOrd="0" destOrd="0" presId="urn:microsoft.com/office/officeart/2008/layout/AscendingPictureAccentProcess"/>
    <dgm:cxn modelId="{A6BE8332-07C1-40CF-830A-F947801A289D}" type="presParOf" srcId="{682C0534-1612-4EA4-9D2C-6A273076427B}" destId="{86302082-F885-43CF-BD01-750147E3BD4C}" srcOrd="20" destOrd="0" presId="urn:microsoft.com/office/officeart/2008/layout/AscendingPictureAccentProcess"/>
    <dgm:cxn modelId="{504C10FF-88C3-4A73-AC3F-A4C2B387CD4A}" type="presParOf" srcId="{682C0534-1612-4EA4-9D2C-6A273076427B}" destId="{9E4CAAE6-CE5F-45A8-ACA1-21D5E11FB6FB}" srcOrd="21" destOrd="0" presId="urn:microsoft.com/office/officeart/2008/layout/AscendingPictureAccentProcess"/>
    <dgm:cxn modelId="{D26123FF-64C1-4929-AD78-EFA392E6D9F1}" type="presParOf" srcId="{9E4CAAE6-CE5F-45A8-ACA1-21D5E11FB6FB}" destId="{6038D477-8186-45ED-8A19-21691F1C1CB6}" srcOrd="0" destOrd="0" presId="urn:microsoft.com/office/officeart/2008/layout/AscendingPictureAccentProcess"/>
    <dgm:cxn modelId="{099A45CE-AE13-4AB6-B2A6-0AACF6588FCD}" type="presParOf" srcId="{682C0534-1612-4EA4-9D2C-6A273076427B}" destId="{5B6D36CB-AAED-40B2-A3FE-E79F213078E8}" srcOrd="22" destOrd="0" presId="urn:microsoft.com/office/officeart/2008/layout/AscendingPictureAccentProcess"/>
    <dgm:cxn modelId="{116E5E7E-A99B-4430-B4C3-C77DCC2361ED}" type="presParOf" srcId="{682C0534-1612-4EA4-9D2C-6A273076427B}" destId="{B5585CD5-004F-4E7E-B2FB-1D8B16330477}" srcOrd="23" destOrd="0" presId="urn:microsoft.com/office/officeart/2008/layout/AscendingPictureAccentProcess"/>
    <dgm:cxn modelId="{5A5F16E3-12DD-413E-A4BF-7BCC567DA4D1}" type="presParOf" srcId="{B5585CD5-004F-4E7E-B2FB-1D8B16330477}" destId="{3DBD95DA-C0E4-4BF4-920F-5360089DFD1B}" srcOrd="0" destOrd="0" presId="urn:microsoft.com/office/officeart/2008/layout/AscendingPictureAccentProcess"/>
    <dgm:cxn modelId="{7A9B9D84-1C79-4692-8C18-005B8F9A6F1C}" type="presParOf" srcId="{682C0534-1612-4EA4-9D2C-6A273076427B}" destId="{A6361664-CAAC-4002-9C9D-1BB89D09D060}" srcOrd="24" destOrd="0" presId="urn:microsoft.com/office/officeart/2008/layout/AscendingPictureAccentProcess"/>
    <dgm:cxn modelId="{F81E5BE9-56CE-467E-961C-44356C473F53}" type="presParOf" srcId="{682C0534-1612-4EA4-9D2C-6A273076427B}" destId="{E3622644-6350-47A8-8863-4AC91EE16816}" srcOrd="25" destOrd="0" presId="urn:microsoft.com/office/officeart/2008/layout/AscendingPictureAccentProcess"/>
    <dgm:cxn modelId="{DBD48567-454A-43AB-B68C-5CCE53721AC3}" type="presParOf" srcId="{E3622644-6350-47A8-8863-4AC91EE16816}" destId="{A0697A6F-DC0C-4323-BA65-64E061D52F7B}" srcOrd="0" destOrd="0" presId="urn:microsoft.com/office/officeart/2008/layout/AscendingPictureAccentProcess"/>
    <dgm:cxn modelId="{F1B5D6D1-7ADE-4AA0-BF4C-59A38D314069}" type="presParOf" srcId="{682C0534-1612-4EA4-9D2C-6A273076427B}" destId="{0AB094A7-06A0-47F6-83F4-364CA5A8D294}" srcOrd="26" destOrd="0" presId="urn:microsoft.com/office/officeart/2008/layout/AscendingPictureAccentProcess"/>
    <dgm:cxn modelId="{3AC04F76-7FEE-4123-869F-A94C5427AB64}" type="presParOf" srcId="{682C0534-1612-4EA4-9D2C-6A273076427B}" destId="{BD6888D7-E1DF-4621-BD6D-0E7420A4070D}" srcOrd="27" destOrd="0" presId="urn:microsoft.com/office/officeart/2008/layout/AscendingPictureAccentProcess"/>
    <dgm:cxn modelId="{B4A43D22-27EE-4577-BC8D-F5FE6B375A41}" type="presParOf" srcId="{BD6888D7-E1DF-4621-BD6D-0E7420A4070D}" destId="{7AA2646F-169A-4114-9588-377B25D145D0}" srcOrd="0" destOrd="0" presId="urn:microsoft.com/office/officeart/2008/layout/AscendingPictureAccentProcess"/>
    <dgm:cxn modelId="{2D607A12-DE31-4052-BF77-980ACC2F1695}" type="presParOf" srcId="{682C0534-1612-4EA4-9D2C-6A273076427B}" destId="{FCCDD932-0905-4204-A837-88EEDD7289A9}" srcOrd="28" destOrd="0" presId="urn:microsoft.com/office/officeart/2008/layout/AscendingPictureAccentProcess"/>
    <dgm:cxn modelId="{7ACBD2DB-F524-4CCE-AFD1-F3CDA38D16C9}" type="presParOf" srcId="{682C0534-1612-4EA4-9D2C-6A273076427B}" destId="{BB302F50-60A2-4811-A61E-1FA6B706D3EF}" srcOrd="29" destOrd="0" presId="urn:microsoft.com/office/officeart/2008/layout/AscendingPictureAccentProcess"/>
    <dgm:cxn modelId="{3874C345-7022-417A-A249-9BA4874432AC}" type="presParOf" srcId="{BB302F50-60A2-4811-A61E-1FA6B706D3EF}" destId="{A83805EF-0C9D-4134-8366-8B68F07B8BE6}" srcOrd="0" destOrd="0" presId="urn:microsoft.com/office/officeart/2008/layout/AscendingPictureAccentProcess"/>
    <dgm:cxn modelId="{7C74E917-15BC-4B9D-87D8-4DCD28106749}" type="presParOf" srcId="{682C0534-1612-4EA4-9D2C-6A273076427B}" destId="{713CBD6E-4ADA-420F-B7CA-1084EB0C2908}" srcOrd="30" destOrd="0" presId="urn:microsoft.com/office/officeart/2008/layout/AscendingPictureAccentProcess"/>
    <dgm:cxn modelId="{81A4728A-ABCC-4842-95C4-DD2B2981611F}" type="presParOf" srcId="{682C0534-1612-4EA4-9D2C-6A273076427B}" destId="{617F021A-8CBE-4E22-BEF6-5874749D1A0F}" srcOrd="31" destOrd="0" presId="urn:microsoft.com/office/officeart/2008/layout/AscendingPictureAccentProcess"/>
    <dgm:cxn modelId="{25445AB2-4885-4A05-B0C0-223B76A48757}" type="presParOf" srcId="{617F021A-8CBE-4E22-BEF6-5874749D1A0F}" destId="{270ADB7C-545E-4110-8111-827D4B943613}" srcOrd="0" destOrd="0" presId="urn:microsoft.com/office/officeart/2008/layout/AscendingPictureAccentProcess"/>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2E5C855-5BF2-430F-BB93-097180409F36}" type="doc">
      <dgm:prSet loTypeId="urn:microsoft.com/office/officeart/2005/8/layout/radial4#1" loCatId="relationship" qsTypeId="urn:microsoft.com/office/officeart/2005/8/quickstyle/simple5#1" qsCatId="simple" csTypeId="urn:microsoft.com/office/officeart/2005/8/colors/accent6_1#1" csCatId="accent6" phldr="1"/>
      <dgm:spPr/>
      <dgm:t>
        <a:bodyPr/>
        <a:lstStyle/>
        <a:p>
          <a:endParaRPr lang="en-US"/>
        </a:p>
      </dgm:t>
    </dgm:pt>
    <dgm:pt modelId="{C08EB15B-B31F-48FB-9449-521F2A3F2BED}">
      <dgm:prSet phldrT="[Matn]"/>
      <dgm:spPr/>
      <dgm:t>
        <a:bodyPr/>
        <a:lstStyle/>
        <a:p>
          <a:r>
            <a:rPr lang="en-US" dirty="0"/>
            <a:t>Tarbiya jarayoni</a:t>
          </a:r>
        </a:p>
      </dgm:t>
    </dgm:pt>
    <dgm:pt modelId="{15F4EED1-4831-426D-B2AE-31CD21B4DB14}" type="parTrans" cxnId="{EBDC1404-D852-4783-8EDF-A0207C448299}">
      <dgm:prSet/>
      <dgm:spPr/>
      <dgm:t>
        <a:bodyPr/>
        <a:lstStyle/>
        <a:p>
          <a:endParaRPr lang="en-US"/>
        </a:p>
      </dgm:t>
    </dgm:pt>
    <dgm:pt modelId="{F3527340-B309-4690-9F1D-7FDBED66BBB0}" type="sibTrans" cxnId="{EBDC1404-D852-4783-8EDF-A0207C448299}">
      <dgm:prSet/>
      <dgm:spPr/>
      <dgm:t>
        <a:bodyPr/>
        <a:lstStyle/>
        <a:p>
          <a:endParaRPr lang="en-US"/>
        </a:p>
      </dgm:t>
    </dgm:pt>
    <dgm:pt modelId="{AC3ADB32-3CC8-4CA0-8880-D153372CAFD3}">
      <dgm:prSet phldrT="[Matn]"/>
      <dgm:spPr/>
      <dgm:t>
        <a:bodyPr/>
        <a:lstStyle/>
        <a:p>
          <a:r>
            <a:rPr lang="en-US" dirty="0"/>
            <a:t>Ko’p qirrali</a:t>
          </a:r>
        </a:p>
      </dgm:t>
    </dgm:pt>
    <dgm:pt modelId="{379C25D0-20FA-4A40-B142-BFD7D3E9E39C}" type="parTrans" cxnId="{F94B97AC-6595-4DEC-BAD7-DEC410747DA5}">
      <dgm:prSet/>
      <dgm:spPr/>
      <dgm:t>
        <a:bodyPr/>
        <a:lstStyle/>
        <a:p>
          <a:endParaRPr lang="en-US"/>
        </a:p>
      </dgm:t>
    </dgm:pt>
    <dgm:pt modelId="{120481B5-9384-44FC-A43C-9B884FDC81FE}" type="sibTrans" cxnId="{F94B97AC-6595-4DEC-BAD7-DEC410747DA5}">
      <dgm:prSet/>
      <dgm:spPr/>
      <dgm:t>
        <a:bodyPr/>
        <a:lstStyle/>
        <a:p>
          <a:endParaRPr lang="en-US"/>
        </a:p>
      </dgm:t>
    </dgm:pt>
    <dgm:pt modelId="{12D7ABC8-1C9A-46AA-8BF5-50560D072242}">
      <dgm:prSet phldrT="[Matn]"/>
      <dgm:spPr/>
      <dgm:t>
        <a:bodyPr/>
        <a:lstStyle/>
        <a:p>
          <a:r>
            <a:rPr lang="en-US"/>
            <a:t>Uzoq muddatli</a:t>
          </a:r>
          <a:endParaRPr lang="en-US" dirty="0"/>
        </a:p>
      </dgm:t>
    </dgm:pt>
    <dgm:pt modelId="{FAE188EE-3D77-49BB-A564-78561EA49BFC}" type="parTrans" cxnId="{212847FA-908F-4EBE-8106-0F9FC12FF09C}">
      <dgm:prSet/>
      <dgm:spPr/>
      <dgm:t>
        <a:bodyPr/>
        <a:lstStyle/>
        <a:p>
          <a:endParaRPr lang="en-US"/>
        </a:p>
      </dgm:t>
    </dgm:pt>
    <dgm:pt modelId="{B189340E-88AE-4A2A-A40B-2EE752194A29}" type="sibTrans" cxnId="{212847FA-908F-4EBE-8106-0F9FC12FF09C}">
      <dgm:prSet/>
      <dgm:spPr/>
      <dgm:t>
        <a:bodyPr/>
        <a:lstStyle/>
        <a:p>
          <a:endParaRPr lang="en-US"/>
        </a:p>
      </dgm:t>
    </dgm:pt>
    <dgm:pt modelId="{894D6359-CE64-4D0B-8178-3B38C2110866}">
      <dgm:prSet phldrT="[Matn]"/>
      <dgm:spPr/>
      <dgm:t>
        <a:bodyPr/>
        <a:lstStyle/>
        <a:p>
          <a:r>
            <a:rPr lang="en-US" dirty="0"/>
            <a:t>Uzluksiz</a:t>
          </a:r>
        </a:p>
      </dgm:t>
    </dgm:pt>
    <dgm:pt modelId="{AB429229-9A23-4C0D-AE0E-C96F47A314B0}" type="parTrans" cxnId="{16DACA6B-1130-4CF9-8125-A43D4594E95D}">
      <dgm:prSet/>
      <dgm:spPr/>
      <dgm:t>
        <a:bodyPr/>
        <a:lstStyle/>
        <a:p>
          <a:endParaRPr lang="en-US"/>
        </a:p>
      </dgm:t>
    </dgm:pt>
    <dgm:pt modelId="{A4D0BBF5-D306-4264-8540-0A861D405F45}" type="sibTrans" cxnId="{16DACA6B-1130-4CF9-8125-A43D4594E95D}">
      <dgm:prSet/>
      <dgm:spPr/>
      <dgm:t>
        <a:bodyPr/>
        <a:lstStyle/>
        <a:p>
          <a:endParaRPr lang="en-US"/>
        </a:p>
      </dgm:t>
    </dgm:pt>
    <dgm:pt modelId="{03636072-A00F-4CD9-A399-8BF000E9B97E}">
      <dgm:prSet phldrT="[Matn]"/>
      <dgm:spPr/>
      <dgm:t>
        <a:bodyPr/>
        <a:lstStyle/>
        <a:p>
          <a:r>
            <a:rPr lang="en-US"/>
            <a:t>Yaxlit tizimli</a:t>
          </a:r>
          <a:endParaRPr lang="en-US" dirty="0"/>
        </a:p>
      </dgm:t>
    </dgm:pt>
    <dgm:pt modelId="{CF663BAC-99A7-43E9-A818-2E85F67A5A8F}" type="parTrans" cxnId="{E3622460-ADF5-4DCA-8DE0-AAA5554A64B4}">
      <dgm:prSet/>
      <dgm:spPr/>
      <dgm:t>
        <a:bodyPr/>
        <a:lstStyle/>
        <a:p>
          <a:endParaRPr lang="en-US"/>
        </a:p>
      </dgm:t>
    </dgm:pt>
    <dgm:pt modelId="{0DB2CBEA-131B-4E61-A8EF-3DEF58B3C4AA}" type="sibTrans" cxnId="{E3622460-ADF5-4DCA-8DE0-AAA5554A64B4}">
      <dgm:prSet/>
      <dgm:spPr/>
      <dgm:t>
        <a:bodyPr/>
        <a:lstStyle/>
        <a:p>
          <a:endParaRPr lang="en-US"/>
        </a:p>
      </dgm:t>
    </dgm:pt>
    <dgm:pt modelId="{5A16BDA3-F2AA-49D2-A2F8-14155C153F57}">
      <dgm:prSet/>
      <dgm:spPr/>
      <dgm:t>
        <a:bodyPr/>
        <a:lstStyle/>
        <a:p>
          <a:r>
            <a:rPr lang="en-US"/>
            <a:t>Ikki tomonlama</a:t>
          </a:r>
          <a:r>
            <a:rPr lang="en-US" dirty="0"/>
            <a:t>aloqali</a:t>
          </a:r>
        </a:p>
      </dgm:t>
    </dgm:pt>
    <dgm:pt modelId="{A2F517CD-6145-4C06-A955-20559F753700}" type="parTrans" cxnId="{3CD15364-04C8-4C91-93DA-AB96B4E888C7}">
      <dgm:prSet/>
      <dgm:spPr/>
      <dgm:t>
        <a:bodyPr/>
        <a:lstStyle/>
        <a:p>
          <a:endParaRPr lang="en-US"/>
        </a:p>
      </dgm:t>
    </dgm:pt>
    <dgm:pt modelId="{028D7B00-57FC-44B9-91E8-C3396EADEEA5}" type="sibTrans" cxnId="{3CD15364-04C8-4C91-93DA-AB96B4E888C7}">
      <dgm:prSet/>
      <dgm:spPr/>
      <dgm:t>
        <a:bodyPr/>
        <a:lstStyle/>
        <a:p>
          <a:endParaRPr lang="en-US"/>
        </a:p>
      </dgm:t>
    </dgm:pt>
    <dgm:pt modelId="{1B133F94-019C-47DC-9995-92400AC603FD}">
      <dgm:prSet/>
      <dgm:spPr/>
      <dgm:t>
        <a:bodyPr/>
        <a:lstStyle/>
        <a:p>
          <a:r>
            <a:rPr lang="en-US"/>
            <a:t>Qarama-qarshi munosabatli</a:t>
          </a:r>
          <a:endParaRPr lang="en-US" dirty="0"/>
        </a:p>
      </dgm:t>
    </dgm:pt>
    <dgm:pt modelId="{0A214A71-346A-4A3D-A40A-F3F7386195DD}" type="parTrans" cxnId="{D24AC19E-02D0-4118-A641-EF408CDC31D1}">
      <dgm:prSet/>
      <dgm:spPr/>
      <dgm:t>
        <a:bodyPr/>
        <a:lstStyle/>
        <a:p>
          <a:endParaRPr lang="en-US"/>
        </a:p>
      </dgm:t>
    </dgm:pt>
    <dgm:pt modelId="{8782B8DF-8DAE-4142-A64E-2C65DB9EA119}" type="sibTrans" cxnId="{D24AC19E-02D0-4118-A641-EF408CDC31D1}">
      <dgm:prSet/>
      <dgm:spPr/>
      <dgm:t>
        <a:bodyPr/>
        <a:lstStyle/>
        <a:p>
          <a:endParaRPr lang="en-US"/>
        </a:p>
      </dgm:t>
    </dgm:pt>
    <dgm:pt modelId="{736E55BD-77B0-41C3-A0A4-A3A17098A2AC}">
      <dgm:prSet/>
      <dgm:spPr/>
      <dgm:t>
        <a:bodyPr/>
        <a:lstStyle/>
        <a:p>
          <a:r>
            <a:rPr lang="en-US" dirty="0"/>
            <a:t>Aniq maqsadga yo’naltirilgan</a:t>
          </a:r>
        </a:p>
      </dgm:t>
    </dgm:pt>
    <dgm:pt modelId="{268867C3-1ECC-4B2A-BED0-316EABAC7BFC}" type="parTrans" cxnId="{3E504A8F-5FE5-4CE6-96D8-33451989354C}">
      <dgm:prSet/>
      <dgm:spPr/>
      <dgm:t>
        <a:bodyPr/>
        <a:lstStyle/>
        <a:p>
          <a:endParaRPr lang="en-US"/>
        </a:p>
      </dgm:t>
    </dgm:pt>
    <dgm:pt modelId="{3A14629E-90DF-4E5B-B85D-2120ACEB2D2B}" type="sibTrans" cxnId="{3E504A8F-5FE5-4CE6-96D8-33451989354C}">
      <dgm:prSet/>
      <dgm:spPr/>
      <dgm:t>
        <a:bodyPr/>
        <a:lstStyle/>
        <a:p>
          <a:endParaRPr lang="en-US"/>
        </a:p>
      </dgm:t>
    </dgm:pt>
    <dgm:pt modelId="{82066239-D3BB-4B47-8275-FF2487708CD1}" type="pres">
      <dgm:prSet presAssocID="{B2E5C855-5BF2-430F-BB93-097180409F36}" presName="cycle" presStyleCnt="0">
        <dgm:presLayoutVars>
          <dgm:chMax val="1"/>
          <dgm:dir val="rev"/>
          <dgm:animLvl val="ctr"/>
          <dgm:resizeHandles val="exact"/>
        </dgm:presLayoutVars>
      </dgm:prSet>
      <dgm:spPr/>
      <dgm:t>
        <a:bodyPr/>
        <a:lstStyle/>
        <a:p>
          <a:endParaRPr lang="ru-RU"/>
        </a:p>
      </dgm:t>
    </dgm:pt>
    <dgm:pt modelId="{C4DC67C5-E070-4C80-A71E-F37A0EF24712}" type="pres">
      <dgm:prSet presAssocID="{C08EB15B-B31F-48FB-9449-521F2A3F2BED}" presName="centerShape" presStyleLbl="node0" presStyleIdx="0" presStyleCnt="1"/>
      <dgm:spPr/>
      <dgm:t>
        <a:bodyPr/>
        <a:lstStyle/>
        <a:p>
          <a:endParaRPr lang="ru-RU"/>
        </a:p>
      </dgm:t>
    </dgm:pt>
    <dgm:pt modelId="{64199ACC-5003-4191-9854-8FE452CA4FC0}" type="pres">
      <dgm:prSet presAssocID="{379C25D0-20FA-4A40-B142-BFD7D3E9E39C}" presName="parTrans" presStyleLbl="bgSibTrans2D1" presStyleIdx="0" presStyleCnt="7"/>
      <dgm:spPr/>
      <dgm:t>
        <a:bodyPr/>
        <a:lstStyle/>
        <a:p>
          <a:endParaRPr lang="ru-RU"/>
        </a:p>
      </dgm:t>
    </dgm:pt>
    <dgm:pt modelId="{6148D0F5-9A5C-4D6C-93E6-5D1216A67504}" type="pres">
      <dgm:prSet presAssocID="{AC3ADB32-3CC8-4CA0-8880-D153372CAFD3}" presName="node" presStyleLbl="node1" presStyleIdx="0" presStyleCnt="7">
        <dgm:presLayoutVars>
          <dgm:bulletEnabled val="1"/>
        </dgm:presLayoutVars>
      </dgm:prSet>
      <dgm:spPr/>
      <dgm:t>
        <a:bodyPr/>
        <a:lstStyle/>
        <a:p>
          <a:endParaRPr lang="ru-RU"/>
        </a:p>
      </dgm:t>
    </dgm:pt>
    <dgm:pt modelId="{240879C7-8AFA-424C-BAC6-C457085C5BF3}" type="pres">
      <dgm:prSet presAssocID="{FAE188EE-3D77-49BB-A564-78561EA49BFC}" presName="parTrans" presStyleLbl="bgSibTrans2D1" presStyleIdx="1" presStyleCnt="7"/>
      <dgm:spPr/>
      <dgm:t>
        <a:bodyPr/>
        <a:lstStyle/>
        <a:p>
          <a:endParaRPr lang="ru-RU"/>
        </a:p>
      </dgm:t>
    </dgm:pt>
    <dgm:pt modelId="{16389575-B47D-4A54-99AD-D452DB00DDDA}" type="pres">
      <dgm:prSet presAssocID="{12D7ABC8-1C9A-46AA-8BF5-50560D072242}" presName="node" presStyleLbl="node1" presStyleIdx="1" presStyleCnt="7">
        <dgm:presLayoutVars>
          <dgm:bulletEnabled val="1"/>
        </dgm:presLayoutVars>
      </dgm:prSet>
      <dgm:spPr/>
      <dgm:t>
        <a:bodyPr/>
        <a:lstStyle/>
        <a:p>
          <a:endParaRPr lang="ru-RU"/>
        </a:p>
      </dgm:t>
    </dgm:pt>
    <dgm:pt modelId="{75AFB40B-66C5-433F-BAA6-E99EB5B17606}" type="pres">
      <dgm:prSet presAssocID="{AB429229-9A23-4C0D-AE0E-C96F47A314B0}" presName="parTrans" presStyleLbl="bgSibTrans2D1" presStyleIdx="2" presStyleCnt="7"/>
      <dgm:spPr/>
      <dgm:t>
        <a:bodyPr/>
        <a:lstStyle/>
        <a:p>
          <a:endParaRPr lang="ru-RU"/>
        </a:p>
      </dgm:t>
    </dgm:pt>
    <dgm:pt modelId="{1F1A301B-64DA-4780-95FF-E99EE6E4413A}" type="pres">
      <dgm:prSet presAssocID="{894D6359-CE64-4D0B-8178-3B38C2110866}" presName="node" presStyleLbl="node1" presStyleIdx="2" presStyleCnt="7">
        <dgm:presLayoutVars>
          <dgm:bulletEnabled val="1"/>
        </dgm:presLayoutVars>
      </dgm:prSet>
      <dgm:spPr/>
      <dgm:t>
        <a:bodyPr/>
        <a:lstStyle/>
        <a:p>
          <a:endParaRPr lang="ru-RU"/>
        </a:p>
      </dgm:t>
    </dgm:pt>
    <dgm:pt modelId="{01755252-2FFA-47AD-9E19-0C2D615E0B95}" type="pres">
      <dgm:prSet presAssocID="{CF663BAC-99A7-43E9-A818-2E85F67A5A8F}" presName="parTrans" presStyleLbl="bgSibTrans2D1" presStyleIdx="3" presStyleCnt="7"/>
      <dgm:spPr/>
      <dgm:t>
        <a:bodyPr/>
        <a:lstStyle/>
        <a:p>
          <a:endParaRPr lang="ru-RU"/>
        </a:p>
      </dgm:t>
    </dgm:pt>
    <dgm:pt modelId="{6EEFB0CE-62B8-4EA3-9648-56F2F19F6B9C}" type="pres">
      <dgm:prSet presAssocID="{03636072-A00F-4CD9-A399-8BF000E9B97E}" presName="node" presStyleLbl="node1" presStyleIdx="3" presStyleCnt="7">
        <dgm:presLayoutVars>
          <dgm:bulletEnabled val="1"/>
        </dgm:presLayoutVars>
      </dgm:prSet>
      <dgm:spPr/>
      <dgm:t>
        <a:bodyPr/>
        <a:lstStyle/>
        <a:p>
          <a:endParaRPr lang="ru-RU"/>
        </a:p>
      </dgm:t>
    </dgm:pt>
    <dgm:pt modelId="{FF1F9022-8B86-491F-9627-534986EAC0BB}" type="pres">
      <dgm:prSet presAssocID="{A2F517CD-6145-4C06-A955-20559F753700}" presName="parTrans" presStyleLbl="bgSibTrans2D1" presStyleIdx="4" presStyleCnt="7"/>
      <dgm:spPr/>
      <dgm:t>
        <a:bodyPr/>
        <a:lstStyle/>
        <a:p>
          <a:endParaRPr lang="ru-RU"/>
        </a:p>
      </dgm:t>
    </dgm:pt>
    <dgm:pt modelId="{91F29F3F-BBF5-4116-BC7D-E9DEAAF25DE2}" type="pres">
      <dgm:prSet presAssocID="{5A16BDA3-F2AA-49D2-A2F8-14155C153F57}" presName="node" presStyleLbl="node1" presStyleIdx="4" presStyleCnt="7">
        <dgm:presLayoutVars>
          <dgm:bulletEnabled val="1"/>
        </dgm:presLayoutVars>
      </dgm:prSet>
      <dgm:spPr/>
      <dgm:t>
        <a:bodyPr/>
        <a:lstStyle/>
        <a:p>
          <a:endParaRPr lang="ru-RU"/>
        </a:p>
      </dgm:t>
    </dgm:pt>
    <dgm:pt modelId="{AB2ABEB9-2B0E-48D8-8308-BF85A8B2B400}" type="pres">
      <dgm:prSet presAssocID="{0A214A71-346A-4A3D-A40A-F3F7386195DD}" presName="parTrans" presStyleLbl="bgSibTrans2D1" presStyleIdx="5" presStyleCnt="7"/>
      <dgm:spPr/>
      <dgm:t>
        <a:bodyPr/>
        <a:lstStyle/>
        <a:p>
          <a:endParaRPr lang="ru-RU"/>
        </a:p>
      </dgm:t>
    </dgm:pt>
    <dgm:pt modelId="{20161261-CA82-4EE3-A194-DB0B0A51CFE5}" type="pres">
      <dgm:prSet presAssocID="{1B133F94-019C-47DC-9995-92400AC603FD}" presName="node" presStyleLbl="node1" presStyleIdx="5" presStyleCnt="7">
        <dgm:presLayoutVars>
          <dgm:bulletEnabled val="1"/>
        </dgm:presLayoutVars>
      </dgm:prSet>
      <dgm:spPr/>
      <dgm:t>
        <a:bodyPr/>
        <a:lstStyle/>
        <a:p>
          <a:endParaRPr lang="ru-RU"/>
        </a:p>
      </dgm:t>
    </dgm:pt>
    <dgm:pt modelId="{793451F2-688C-480A-B5D9-7A10F8614E86}" type="pres">
      <dgm:prSet presAssocID="{268867C3-1ECC-4B2A-BED0-316EABAC7BFC}" presName="parTrans" presStyleLbl="bgSibTrans2D1" presStyleIdx="6" presStyleCnt="7"/>
      <dgm:spPr/>
      <dgm:t>
        <a:bodyPr/>
        <a:lstStyle/>
        <a:p>
          <a:endParaRPr lang="ru-RU"/>
        </a:p>
      </dgm:t>
    </dgm:pt>
    <dgm:pt modelId="{5FFDCC4C-EAB8-4530-B499-FE1A70894532}" type="pres">
      <dgm:prSet presAssocID="{736E55BD-77B0-41C3-A0A4-A3A17098A2AC}" presName="node" presStyleLbl="node1" presStyleIdx="6" presStyleCnt="7">
        <dgm:presLayoutVars>
          <dgm:bulletEnabled val="1"/>
        </dgm:presLayoutVars>
      </dgm:prSet>
      <dgm:spPr/>
      <dgm:t>
        <a:bodyPr/>
        <a:lstStyle/>
        <a:p>
          <a:endParaRPr lang="ru-RU"/>
        </a:p>
      </dgm:t>
    </dgm:pt>
  </dgm:ptLst>
  <dgm:cxnLst>
    <dgm:cxn modelId="{07F9753E-0012-4583-ABD7-876FD5D58B7B}" type="presOf" srcId="{0A214A71-346A-4A3D-A40A-F3F7386195DD}" destId="{AB2ABEB9-2B0E-48D8-8308-BF85A8B2B400}" srcOrd="0" destOrd="0" presId="urn:microsoft.com/office/officeart/2005/8/layout/radial4#1"/>
    <dgm:cxn modelId="{7952F512-E63F-4AC6-B81C-886D9789F0A8}" type="presOf" srcId="{736E55BD-77B0-41C3-A0A4-A3A17098A2AC}" destId="{5FFDCC4C-EAB8-4530-B499-FE1A70894532}" srcOrd="0" destOrd="0" presId="urn:microsoft.com/office/officeart/2005/8/layout/radial4#1"/>
    <dgm:cxn modelId="{212847FA-908F-4EBE-8106-0F9FC12FF09C}" srcId="{C08EB15B-B31F-48FB-9449-521F2A3F2BED}" destId="{12D7ABC8-1C9A-46AA-8BF5-50560D072242}" srcOrd="1" destOrd="0" parTransId="{FAE188EE-3D77-49BB-A564-78561EA49BFC}" sibTransId="{B189340E-88AE-4A2A-A40B-2EE752194A29}"/>
    <dgm:cxn modelId="{8BFDC1EB-7858-4459-974E-27A4AD602D49}" type="presOf" srcId="{C08EB15B-B31F-48FB-9449-521F2A3F2BED}" destId="{C4DC67C5-E070-4C80-A71E-F37A0EF24712}" srcOrd="0" destOrd="0" presId="urn:microsoft.com/office/officeart/2005/8/layout/radial4#1"/>
    <dgm:cxn modelId="{66A9156B-2F34-461B-90F2-E8540AE572A0}" type="presOf" srcId="{AB429229-9A23-4C0D-AE0E-C96F47A314B0}" destId="{75AFB40B-66C5-433F-BAA6-E99EB5B17606}" srcOrd="0" destOrd="0" presId="urn:microsoft.com/office/officeart/2005/8/layout/radial4#1"/>
    <dgm:cxn modelId="{F5AF620E-FF03-4768-9859-527D2C976F3C}" type="presOf" srcId="{CF663BAC-99A7-43E9-A818-2E85F67A5A8F}" destId="{01755252-2FFA-47AD-9E19-0C2D615E0B95}" srcOrd="0" destOrd="0" presId="urn:microsoft.com/office/officeart/2005/8/layout/radial4#1"/>
    <dgm:cxn modelId="{F94B97AC-6595-4DEC-BAD7-DEC410747DA5}" srcId="{C08EB15B-B31F-48FB-9449-521F2A3F2BED}" destId="{AC3ADB32-3CC8-4CA0-8880-D153372CAFD3}" srcOrd="0" destOrd="0" parTransId="{379C25D0-20FA-4A40-B142-BFD7D3E9E39C}" sibTransId="{120481B5-9384-44FC-A43C-9B884FDC81FE}"/>
    <dgm:cxn modelId="{16DACA6B-1130-4CF9-8125-A43D4594E95D}" srcId="{C08EB15B-B31F-48FB-9449-521F2A3F2BED}" destId="{894D6359-CE64-4D0B-8178-3B38C2110866}" srcOrd="2" destOrd="0" parTransId="{AB429229-9A23-4C0D-AE0E-C96F47A314B0}" sibTransId="{A4D0BBF5-D306-4264-8540-0A861D405F45}"/>
    <dgm:cxn modelId="{4AC4EE36-EBDE-45DB-8F25-BE51AF71A7A2}" type="presOf" srcId="{A2F517CD-6145-4C06-A955-20559F753700}" destId="{FF1F9022-8B86-491F-9627-534986EAC0BB}" srcOrd="0" destOrd="0" presId="urn:microsoft.com/office/officeart/2005/8/layout/radial4#1"/>
    <dgm:cxn modelId="{0DF671D0-5FF3-4D6A-ACE5-D1582018A2C0}" type="presOf" srcId="{379C25D0-20FA-4A40-B142-BFD7D3E9E39C}" destId="{64199ACC-5003-4191-9854-8FE452CA4FC0}" srcOrd="0" destOrd="0" presId="urn:microsoft.com/office/officeart/2005/8/layout/radial4#1"/>
    <dgm:cxn modelId="{D24AC19E-02D0-4118-A641-EF408CDC31D1}" srcId="{C08EB15B-B31F-48FB-9449-521F2A3F2BED}" destId="{1B133F94-019C-47DC-9995-92400AC603FD}" srcOrd="5" destOrd="0" parTransId="{0A214A71-346A-4A3D-A40A-F3F7386195DD}" sibTransId="{8782B8DF-8DAE-4142-A64E-2C65DB9EA119}"/>
    <dgm:cxn modelId="{3CD15364-04C8-4C91-93DA-AB96B4E888C7}" srcId="{C08EB15B-B31F-48FB-9449-521F2A3F2BED}" destId="{5A16BDA3-F2AA-49D2-A2F8-14155C153F57}" srcOrd="4" destOrd="0" parTransId="{A2F517CD-6145-4C06-A955-20559F753700}" sibTransId="{028D7B00-57FC-44B9-91E8-C3396EADEEA5}"/>
    <dgm:cxn modelId="{E3C09224-5F3F-4F21-B424-719AA516039F}" type="presOf" srcId="{894D6359-CE64-4D0B-8178-3B38C2110866}" destId="{1F1A301B-64DA-4780-95FF-E99EE6E4413A}" srcOrd="0" destOrd="0" presId="urn:microsoft.com/office/officeart/2005/8/layout/radial4#1"/>
    <dgm:cxn modelId="{AA361DE0-BCDC-4E82-86BD-B6A4F245C3A7}" type="presOf" srcId="{268867C3-1ECC-4B2A-BED0-316EABAC7BFC}" destId="{793451F2-688C-480A-B5D9-7A10F8614E86}" srcOrd="0" destOrd="0" presId="urn:microsoft.com/office/officeart/2005/8/layout/radial4#1"/>
    <dgm:cxn modelId="{3395C679-F769-4BA1-A5BB-55161C423CE2}" type="presOf" srcId="{1B133F94-019C-47DC-9995-92400AC603FD}" destId="{20161261-CA82-4EE3-A194-DB0B0A51CFE5}" srcOrd="0" destOrd="0" presId="urn:microsoft.com/office/officeart/2005/8/layout/radial4#1"/>
    <dgm:cxn modelId="{F35FFFB1-ADFF-4DA6-A567-F4A1F0B6E682}" type="presOf" srcId="{B2E5C855-5BF2-430F-BB93-097180409F36}" destId="{82066239-D3BB-4B47-8275-FF2487708CD1}" srcOrd="0" destOrd="0" presId="urn:microsoft.com/office/officeart/2005/8/layout/radial4#1"/>
    <dgm:cxn modelId="{3E504A8F-5FE5-4CE6-96D8-33451989354C}" srcId="{C08EB15B-B31F-48FB-9449-521F2A3F2BED}" destId="{736E55BD-77B0-41C3-A0A4-A3A17098A2AC}" srcOrd="6" destOrd="0" parTransId="{268867C3-1ECC-4B2A-BED0-316EABAC7BFC}" sibTransId="{3A14629E-90DF-4E5B-B85D-2120ACEB2D2B}"/>
    <dgm:cxn modelId="{99F03A7E-02A7-49D5-996F-813969DCB71C}" type="presOf" srcId="{5A16BDA3-F2AA-49D2-A2F8-14155C153F57}" destId="{91F29F3F-BBF5-4116-BC7D-E9DEAAF25DE2}" srcOrd="0" destOrd="0" presId="urn:microsoft.com/office/officeart/2005/8/layout/radial4#1"/>
    <dgm:cxn modelId="{1FE5C362-4741-4FBB-830C-6C6268FB22B4}" type="presOf" srcId="{FAE188EE-3D77-49BB-A564-78561EA49BFC}" destId="{240879C7-8AFA-424C-BAC6-C457085C5BF3}" srcOrd="0" destOrd="0" presId="urn:microsoft.com/office/officeart/2005/8/layout/radial4#1"/>
    <dgm:cxn modelId="{EBDC1404-D852-4783-8EDF-A0207C448299}" srcId="{B2E5C855-5BF2-430F-BB93-097180409F36}" destId="{C08EB15B-B31F-48FB-9449-521F2A3F2BED}" srcOrd="0" destOrd="0" parTransId="{15F4EED1-4831-426D-B2AE-31CD21B4DB14}" sibTransId="{F3527340-B309-4690-9F1D-7FDBED66BBB0}"/>
    <dgm:cxn modelId="{D927BD62-7A95-4B00-8315-DA6EBDB3792C}" type="presOf" srcId="{AC3ADB32-3CC8-4CA0-8880-D153372CAFD3}" destId="{6148D0F5-9A5C-4D6C-93E6-5D1216A67504}" srcOrd="0" destOrd="0" presId="urn:microsoft.com/office/officeart/2005/8/layout/radial4#1"/>
    <dgm:cxn modelId="{25F9057B-A8B5-4A2C-B66A-83A59E187973}" type="presOf" srcId="{03636072-A00F-4CD9-A399-8BF000E9B97E}" destId="{6EEFB0CE-62B8-4EA3-9648-56F2F19F6B9C}" srcOrd="0" destOrd="0" presId="urn:microsoft.com/office/officeart/2005/8/layout/radial4#1"/>
    <dgm:cxn modelId="{D55E24ED-E80B-417D-819C-97E902FDA2DE}" type="presOf" srcId="{12D7ABC8-1C9A-46AA-8BF5-50560D072242}" destId="{16389575-B47D-4A54-99AD-D452DB00DDDA}" srcOrd="0" destOrd="0" presId="urn:microsoft.com/office/officeart/2005/8/layout/radial4#1"/>
    <dgm:cxn modelId="{E3622460-ADF5-4DCA-8DE0-AAA5554A64B4}" srcId="{C08EB15B-B31F-48FB-9449-521F2A3F2BED}" destId="{03636072-A00F-4CD9-A399-8BF000E9B97E}" srcOrd="3" destOrd="0" parTransId="{CF663BAC-99A7-43E9-A818-2E85F67A5A8F}" sibTransId="{0DB2CBEA-131B-4E61-A8EF-3DEF58B3C4AA}"/>
    <dgm:cxn modelId="{A6EEBE89-0C5D-41FD-9E64-341C8B1B48EE}" type="presParOf" srcId="{82066239-D3BB-4B47-8275-FF2487708CD1}" destId="{C4DC67C5-E070-4C80-A71E-F37A0EF24712}" srcOrd="0" destOrd="0" presId="urn:microsoft.com/office/officeart/2005/8/layout/radial4#1"/>
    <dgm:cxn modelId="{A9F17B6F-8F16-4723-BD80-8B69148019DC}" type="presParOf" srcId="{82066239-D3BB-4B47-8275-FF2487708CD1}" destId="{64199ACC-5003-4191-9854-8FE452CA4FC0}" srcOrd="1" destOrd="0" presId="urn:microsoft.com/office/officeart/2005/8/layout/radial4#1"/>
    <dgm:cxn modelId="{40C89058-4A46-4672-9E35-D2BE1113B61C}" type="presParOf" srcId="{82066239-D3BB-4B47-8275-FF2487708CD1}" destId="{6148D0F5-9A5C-4D6C-93E6-5D1216A67504}" srcOrd="2" destOrd="0" presId="urn:microsoft.com/office/officeart/2005/8/layout/radial4#1"/>
    <dgm:cxn modelId="{A0BD3911-0160-4F5E-B296-E8D83B439FDB}" type="presParOf" srcId="{82066239-D3BB-4B47-8275-FF2487708CD1}" destId="{240879C7-8AFA-424C-BAC6-C457085C5BF3}" srcOrd="3" destOrd="0" presId="urn:microsoft.com/office/officeart/2005/8/layout/radial4#1"/>
    <dgm:cxn modelId="{B58A9347-78C4-4CCA-A490-E66EBD8C7C5C}" type="presParOf" srcId="{82066239-D3BB-4B47-8275-FF2487708CD1}" destId="{16389575-B47D-4A54-99AD-D452DB00DDDA}" srcOrd="4" destOrd="0" presId="urn:microsoft.com/office/officeart/2005/8/layout/radial4#1"/>
    <dgm:cxn modelId="{AD580F87-2298-4016-9FC9-89F68C0BCA5C}" type="presParOf" srcId="{82066239-D3BB-4B47-8275-FF2487708CD1}" destId="{75AFB40B-66C5-433F-BAA6-E99EB5B17606}" srcOrd="5" destOrd="0" presId="urn:microsoft.com/office/officeart/2005/8/layout/radial4#1"/>
    <dgm:cxn modelId="{10385249-9590-4710-BB1B-F49A9DAE76BA}" type="presParOf" srcId="{82066239-D3BB-4B47-8275-FF2487708CD1}" destId="{1F1A301B-64DA-4780-95FF-E99EE6E4413A}" srcOrd="6" destOrd="0" presId="urn:microsoft.com/office/officeart/2005/8/layout/radial4#1"/>
    <dgm:cxn modelId="{9376379B-B9E4-4A3C-AB4B-4D385CD02A93}" type="presParOf" srcId="{82066239-D3BB-4B47-8275-FF2487708CD1}" destId="{01755252-2FFA-47AD-9E19-0C2D615E0B95}" srcOrd="7" destOrd="0" presId="urn:microsoft.com/office/officeart/2005/8/layout/radial4#1"/>
    <dgm:cxn modelId="{606C9D93-8C4F-4163-9DD9-86DAB278CD7E}" type="presParOf" srcId="{82066239-D3BB-4B47-8275-FF2487708CD1}" destId="{6EEFB0CE-62B8-4EA3-9648-56F2F19F6B9C}" srcOrd="8" destOrd="0" presId="urn:microsoft.com/office/officeart/2005/8/layout/radial4#1"/>
    <dgm:cxn modelId="{C8CF0202-7399-491A-ADFD-164A0EF3AA16}" type="presParOf" srcId="{82066239-D3BB-4B47-8275-FF2487708CD1}" destId="{FF1F9022-8B86-491F-9627-534986EAC0BB}" srcOrd="9" destOrd="0" presId="urn:microsoft.com/office/officeart/2005/8/layout/radial4#1"/>
    <dgm:cxn modelId="{1B1B7B37-CEFC-402D-ACB5-7950E06AD549}" type="presParOf" srcId="{82066239-D3BB-4B47-8275-FF2487708CD1}" destId="{91F29F3F-BBF5-4116-BC7D-E9DEAAF25DE2}" srcOrd="10" destOrd="0" presId="urn:microsoft.com/office/officeart/2005/8/layout/radial4#1"/>
    <dgm:cxn modelId="{8F821F1E-246A-40F3-BDA3-917DF743BBA7}" type="presParOf" srcId="{82066239-D3BB-4B47-8275-FF2487708CD1}" destId="{AB2ABEB9-2B0E-48D8-8308-BF85A8B2B400}" srcOrd="11" destOrd="0" presId="urn:microsoft.com/office/officeart/2005/8/layout/radial4#1"/>
    <dgm:cxn modelId="{D0DF13C2-AFE6-4CB0-86F6-914A38C6915E}" type="presParOf" srcId="{82066239-D3BB-4B47-8275-FF2487708CD1}" destId="{20161261-CA82-4EE3-A194-DB0B0A51CFE5}" srcOrd="12" destOrd="0" presId="urn:microsoft.com/office/officeart/2005/8/layout/radial4#1"/>
    <dgm:cxn modelId="{B65A8187-E7D5-4296-86FB-268131F22474}" type="presParOf" srcId="{82066239-D3BB-4B47-8275-FF2487708CD1}" destId="{793451F2-688C-480A-B5D9-7A10F8614E86}" srcOrd="13" destOrd="0" presId="urn:microsoft.com/office/officeart/2005/8/layout/radial4#1"/>
    <dgm:cxn modelId="{ECEEA101-8FB5-4DB4-93F7-4E26E61AD068}" type="presParOf" srcId="{82066239-D3BB-4B47-8275-FF2487708CD1}" destId="{5FFDCC4C-EAB8-4530-B499-FE1A70894532}" srcOrd="14" destOrd="0" presId="urn:microsoft.com/office/officeart/2005/8/layout/radial4#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CB521ED-EDDA-439A-AA98-3FDDBA81FB95}" type="doc">
      <dgm:prSet loTypeId="urn:microsoft.com/office/officeart/2005/8/layout/balance1" loCatId="relationship" qsTypeId="urn:microsoft.com/office/officeart/2005/8/quickstyle/simple1#2" qsCatId="simple" csTypeId="urn:microsoft.com/office/officeart/2005/8/colors/accent1_2#1" csCatId="accent1" phldr="1"/>
      <dgm:spPr/>
      <dgm:t>
        <a:bodyPr/>
        <a:lstStyle/>
        <a:p>
          <a:endParaRPr lang="en-US"/>
        </a:p>
      </dgm:t>
    </dgm:pt>
    <dgm:pt modelId="{ADDA4CED-EE4E-4868-BDEF-44B9A669C2B8}">
      <dgm:prSet phldrT="[Matn]"/>
      <dgm:spPr/>
      <dgm:t>
        <a:bodyPr/>
        <a:lstStyle/>
        <a:p>
          <a:r>
            <a:rPr lang="en-US" dirty="0"/>
            <a:t>Yomon xulq</a:t>
          </a:r>
        </a:p>
      </dgm:t>
    </dgm:pt>
    <dgm:pt modelId="{F94AAE8A-D5C5-4209-98E6-F8B887C0BF18}" type="parTrans" cxnId="{96B17CEF-DE9E-4DA5-9CF1-B7C823DCE2BD}">
      <dgm:prSet/>
      <dgm:spPr/>
      <dgm:t>
        <a:bodyPr/>
        <a:lstStyle/>
        <a:p>
          <a:endParaRPr lang="en-US"/>
        </a:p>
      </dgm:t>
    </dgm:pt>
    <dgm:pt modelId="{3BE8CA71-4EE2-42D0-8815-AD5A020C0848}" type="sibTrans" cxnId="{96B17CEF-DE9E-4DA5-9CF1-B7C823DCE2BD}">
      <dgm:prSet/>
      <dgm:spPr/>
      <dgm:t>
        <a:bodyPr/>
        <a:lstStyle/>
        <a:p>
          <a:endParaRPr lang="en-US"/>
        </a:p>
      </dgm:t>
    </dgm:pt>
    <dgm:pt modelId="{93DD4AE3-C87A-4155-947C-229FE773521B}">
      <dgm:prSet phldrT="[Matn]"/>
      <dgm:spPr/>
      <dgm:t>
        <a:bodyPr/>
        <a:lstStyle/>
        <a:p>
          <a:r>
            <a:rPr lang="en-US" dirty="0"/>
            <a:t>yalqov</a:t>
          </a:r>
        </a:p>
      </dgm:t>
    </dgm:pt>
    <dgm:pt modelId="{46EF92DD-6F36-41F5-915F-4260F640EF5E}" type="parTrans" cxnId="{301D9630-EA34-4F94-BA7E-DFC5CC908C11}">
      <dgm:prSet/>
      <dgm:spPr/>
      <dgm:t>
        <a:bodyPr/>
        <a:lstStyle/>
        <a:p>
          <a:endParaRPr lang="en-US"/>
        </a:p>
      </dgm:t>
    </dgm:pt>
    <dgm:pt modelId="{81A77927-2433-40E6-8B2F-190D57D6B9AE}" type="sibTrans" cxnId="{301D9630-EA34-4F94-BA7E-DFC5CC908C11}">
      <dgm:prSet/>
      <dgm:spPr/>
      <dgm:t>
        <a:bodyPr/>
        <a:lstStyle/>
        <a:p>
          <a:endParaRPr lang="en-US"/>
        </a:p>
      </dgm:t>
    </dgm:pt>
    <dgm:pt modelId="{636E24D2-662A-4AAE-BE6E-198B5EFDD4BC}">
      <dgm:prSet phldrT="[Matn]"/>
      <dgm:spPr/>
      <dgm:t>
        <a:bodyPr/>
        <a:lstStyle/>
        <a:p>
          <a:r>
            <a:rPr lang="en-US" dirty="0"/>
            <a:t>jaholat</a:t>
          </a:r>
        </a:p>
      </dgm:t>
    </dgm:pt>
    <dgm:pt modelId="{CA6C86B1-67A8-409B-90D3-620B7D968AB7}" type="parTrans" cxnId="{77822879-5558-4D37-ADE6-1820B191FF45}">
      <dgm:prSet/>
      <dgm:spPr/>
      <dgm:t>
        <a:bodyPr/>
        <a:lstStyle/>
        <a:p>
          <a:endParaRPr lang="en-US"/>
        </a:p>
      </dgm:t>
    </dgm:pt>
    <dgm:pt modelId="{DAD732DA-8E6D-46EB-8300-0A21ED35F39C}" type="sibTrans" cxnId="{77822879-5558-4D37-ADE6-1820B191FF45}">
      <dgm:prSet/>
      <dgm:spPr/>
      <dgm:t>
        <a:bodyPr/>
        <a:lstStyle/>
        <a:p>
          <a:endParaRPr lang="en-US"/>
        </a:p>
      </dgm:t>
    </dgm:pt>
    <dgm:pt modelId="{9E01B79B-7003-4E50-A53A-8135B1F620D4}">
      <dgm:prSet phldrT="[Matn]"/>
      <dgm:spPr/>
      <dgm:t>
        <a:bodyPr/>
        <a:lstStyle/>
        <a:p>
          <a:r>
            <a:rPr lang="en-US" dirty="0"/>
            <a:t>Yaxshi xulq</a:t>
          </a:r>
        </a:p>
      </dgm:t>
    </dgm:pt>
    <dgm:pt modelId="{9F4DE071-3931-4A66-9813-AF158094C2AB}" type="parTrans" cxnId="{7A06AE25-AE9B-4C36-AD3B-F1A6A4BCAD7B}">
      <dgm:prSet/>
      <dgm:spPr/>
      <dgm:t>
        <a:bodyPr/>
        <a:lstStyle/>
        <a:p>
          <a:endParaRPr lang="en-US"/>
        </a:p>
      </dgm:t>
    </dgm:pt>
    <dgm:pt modelId="{380DDC43-7322-494B-A705-EB4A88C82422}" type="sibTrans" cxnId="{7A06AE25-AE9B-4C36-AD3B-F1A6A4BCAD7B}">
      <dgm:prSet/>
      <dgm:spPr/>
      <dgm:t>
        <a:bodyPr/>
        <a:lstStyle/>
        <a:p>
          <a:endParaRPr lang="en-US"/>
        </a:p>
      </dgm:t>
    </dgm:pt>
    <dgm:pt modelId="{E35E05A7-4985-4DDD-88FB-B26B1F9CE29F}">
      <dgm:prSet phldrT="[Matn]"/>
      <dgm:spPr/>
      <dgm:t>
        <a:bodyPr/>
        <a:lstStyle/>
        <a:p>
          <a:r>
            <a:rPr lang="en-US" dirty="0"/>
            <a:t>sabr</a:t>
          </a:r>
        </a:p>
      </dgm:t>
    </dgm:pt>
    <dgm:pt modelId="{D4BB56F8-78A9-4D2F-A607-44962060601E}" type="parTrans" cxnId="{03D39641-10AA-49C4-A75B-910359E5625C}">
      <dgm:prSet/>
      <dgm:spPr/>
      <dgm:t>
        <a:bodyPr/>
        <a:lstStyle/>
        <a:p>
          <a:endParaRPr lang="en-US"/>
        </a:p>
      </dgm:t>
    </dgm:pt>
    <dgm:pt modelId="{5660824A-79C1-4E83-8A01-8EFD1F994047}" type="sibTrans" cxnId="{03D39641-10AA-49C4-A75B-910359E5625C}">
      <dgm:prSet/>
      <dgm:spPr/>
      <dgm:t>
        <a:bodyPr/>
        <a:lstStyle/>
        <a:p>
          <a:endParaRPr lang="en-US"/>
        </a:p>
      </dgm:t>
    </dgm:pt>
    <dgm:pt modelId="{B438C77D-5C6F-40B8-B93C-84B09068C181}">
      <dgm:prSet phldrT="[Matn]"/>
      <dgm:spPr/>
      <dgm:t>
        <a:bodyPr/>
        <a:lstStyle/>
        <a:p>
          <a:r>
            <a:rPr lang="en-US" dirty="0"/>
            <a:t>vijdon</a:t>
          </a:r>
        </a:p>
      </dgm:t>
    </dgm:pt>
    <dgm:pt modelId="{0305FD95-49E1-484A-9DB2-E2DCFABF12A4}" type="parTrans" cxnId="{2A9F16C1-1B0D-4952-8EFA-C2DB3723E464}">
      <dgm:prSet/>
      <dgm:spPr/>
      <dgm:t>
        <a:bodyPr/>
        <a:lstStyle/>
        <a:p>
          <a:endParaRPr lang="en-US"/>
        </a:p>
      </dgm:t>
    </dgm:pt>
    <dgm:pt modelId="{1CE37AE5-2141-47D7-9596-0B6D1AC02EBA}" type="sibTrans" cxnId="{2A9F16C1-1B0D-4952-8EFA-C2DB3723E464}">
      <dgm:prSet/>
      <dgm:spPr/>
      <dgm:t>
        <a:bodyPr/>
        <a:lstStyle/>
        <a:p>
          <a:endParaRPr lang="en-US"/>
        </a:p>
      </dgm:t>
    </dgm:pt>
    <dgm:pt modelId="{7CAA2B34-CA39-4223-B577-AF5CD6F2D4C7}">
      <dgm:prSet phldrT="[Matn]"/>
      <dgm:spPr/>
      <dgm:t>
        <a:bodyPr/>
        <a:lstStyle/>
        <a:p>
          <a:r>
            <a:rPr lang="en-US" dirty="0"/>
            <a:t>E’tiqod</a:t>
          </a:r>
        </a:p>
      </dgm:t>
    </dgm:pt>
    <dgm:pt modelId="{261039BA-51B8-4FEC-97B6-C1AA768C6F90}" type="parTrans" cxnId="{5DB0FFA5-072D-4DE8-8D76-157039FE0FB0}">
      <dgm:prSet/>
      <dgm:spPr/>
      <dgm:t>
        <a:bodyPr/>
        <a:lstStyle/>
        <a:p>
          <a:endParaRPr lang="en-US"/>
        </a:p>
      </dgm:t>
    </dgm:pt>
    <dgm:pt modelId="{8A91835E-6085-49C2-A638-652B07DFAF67}" type="sibTrans" cxnId="{5DB0FFA5-072D-4DE8-8D76-157039FE0FB0}">
      <dgm:prSet/>
      <dgm:spPr/>
      <dgm:t>
        <a:bodyPr/>
        <a:lstStyle/>
        <a:p>
          <a:endParaRPr lang="en-US"/>
        </a:p>
      </dgm:t>
    </dgm:pt>
    <dgm:pt modelId="{3FEE1265-65B0-4BDC-8AC8-7CFF6FE1BBCE}">
      <dgm:prSet/>
      <dgm:spPr/>
      <dgm:t>
        <a:bodyPr/>
        <a:lstStyle/>
        <a:p>
          <a:r>
            <a:rPr lang="en-US" dirty="0"/>
            <a:t>hasad</a:t>
          </a:r>
        </a:p>
      </dgm:t>
    </dgm:pt>
    <dgm:pt modelId="{46B6A76C-8C70-40B3-83B3-C53652012BDD}" type="parTrans" cxnId="{80DDB71F-A856-4BF8-9A9C-4E528E625953}">
      <dgm:prSet/>
      <dgm:spPr/>
      <dgm:t>
        <a:bodyPr/>
        <a:lstStyle/>
        <a:p>
          <a:endParaRPr lang="en-US"/>
        </a:p>
      </dgm:t>
    </dgm:pt>
    <dgm:pt modelId="{FA6C8754-691A-4E55-A50A-EA6CD8E31A2B}" type="sibTrans" cxnId="{80DDB71F-A856-4BF8-9A9C-4E528E625953}">
      <dgm:prSet/>
      <dgm:spPr/>
      <dgm:t>
        <a:bodyPr/>
        <a:lstStyle/>
        <a:p>
          <a:endParaRPr lang="en-US"/>
        </a:p>
      </dgm:t>
    </dgm:pt>
    <dgm:pt modelId="{517E92B3-4FBF-4B1E-B862-65993F19DB84}">
      <dgm:prSet/>
      <dgm:spPr/>
      <dgm:t>
        <a:bodyPr/>
        <a:lstStyle/>
        <a:p>
          <a:r>
            <a:rPr lang="en-US" dirty="0"/>
            <a:t>nifoq</a:t>
          </a:r>
        </a:p>
      </dgm:t>
    </dgm:pt>
    <dgm:pt modelId="{B5C126F6-BFEE-4BCF-A01F-9F4997BB98F4}" type="parTrans" cxnId="{A6AD019D-9B28-4FE9-86BD-B26A0E7779D9}">
      <dgm:prSet/>
      <dgm:spPr/>
      <dgm:t>
        <a:bodyPr/>
        <a:lstStyle/>
        <a:p>
          <a:endParaRPr lang="en-US"/>
        </a:p>
      </dgm:t>
    </dgm:pt>
    <dgm:pt modelId="{69CEB611-CF14-46CD-9D2B-1876965D488D}" type="sibTrans" cxnId="{A6AD019D-9B28-4FE9-86BD-B26A0E7779D9}">
      <dgm:prSet/>
      <dgm:spPr/>
      <dgm:t>
        <a:bodyPr/>
        <a:lstStyle/>
        <a:p>
          <a:endParaRPr lang="en-US"/>
        </a:p>
      </dgm:t>
    </dgm:pt>
    <dgm:pt modelId="{F8071679-4821-44DE-A3AE-DFF66257C37C}">
      <dgm:prSet/>
      <dgm:spPr/>
      <dgm:t>
        <a:bodyPr/>
        <a:lstStyle/>
        <a:p>
          <a:r>
            <a:rPr lang="en-US" dirty="0" err="1"/>
            <a:t>avf</a:t>
          </a:r>
          <a:endParaRPr lang="en-US" dirty="0"/>
        </a:p>
      </dgm:t>
    </dgm:pt>
    <dgm:pt modelId="{4EBE2F4C-22AF-47AF-97B4-46CB72E10662}" type="parTrans" cxnId="{03639C99-B467-4493-811B-598DA5FEBCE9}">
      <dgm:prSet/>
      <dgm:spPr/>
      <dgm:t>
        <a:bodyPr/>
        <a:lstStyle/>
        <a:p>
          <a:endParaRPr lang="en-US"/>
        </a:p>
      </dgm:t>
    </dgm:pt>
    <dgm:pt modelId="{4502A5BB-1688-432A-81FE-9208AD5EFE55}" type="sibTrans" cxnId="{03639C99-B467-4493-811B-598DA5FEBCE9}">
      <dgm:prSet/>
      <dgm:spPr/>
      <dgm:t>
        <a:bodyPr/>
        <a:lstStyle/>
        <a:p>
          <a:endParaRPr lang="en-US"/>
        </a:p>
      </dgm:t>
    </dgm:pt>
    <dgm:pt modelId="{6047B3DC-A090-4694-A6D3-47B2026AD1F4}" type="pres">
      <dgm:prSet presAssocID="{BCB521ED-EDDA-439A-AA98-3FDDBA81FB95}" presName="outerComposite" presStyleCnt="0">
        <dgm:presLayoutVars>
          <dgm:chMax val="2"/>
          <dgm:animLvl val="lvl"/>
          <dgm:resizeHandles val="exact"/>
        </dgm:presLayoutVars>
      </dgm:prSet>
      <dgm:spPr/>
      <dgm:t>
        <a:bodyPr/>
        <a:lstStyle/>
        <a:p>
          <a:endParaRPr lang="ru-RU"/>
        </a:p>
      </dgm:t>
    </dgm:pt>
    <dgm:pt modelId="{0400B0F6-F961-467F-8701-4718DA96C534}" type="pres">
      <dgm:prSet presAssocID="{BCB521ED-EDDA-439A-AA98-3FDDBA81FB95}" presName="dummyMaxCanvas" presStyleCnt="0"/>
      <dgm:spPr/>
    </dgm:pt>
    <dgm:pt modelId="{FBAF5F71-9D42-4068-9209-BC56506C0CAD}" type="pres">
      <dgm:prSet presAssocID="{BCB521ED-EDDA-439A-AA98-3FDDBA81FB95}" presName="parentComposite" presStyleCnt="0"/>
      <dgm:spPr/>
    </dgm:pt>
    <dgm:pt modelId="{342C64F3-D0CF-4F48-B3E8-DF75F1EB64B9}" type="pres">
      <dgm:prSet presAssocID="{BCB521ED-EDDA-439A-AA98-3FDDBA81FB95}" presName="parent1" presStyleLbl="alignAccFollowNode1" presStyleIdx="0" presStyleCnt="4">
        <dgm:presLayoutVars>
          <dgm:chMax val="4"/>
        </dgm:presLayoutVars>
      </dgm:prSet>
      <dgm:spPr/>
      <dgm:t>
        <a:bodyPr/>
        <a:lstStyle/>
        <a:p>
          <a:endParaRPr lang="ru-RU"/>
        </a:p>
      </dgm:t>
    </dgm:pt>
    <dgm:pt modelId="{5E9DFBF0-7C1C-4CCD-99E5-D8E66B511436}" type="pres">
      <dgm:prSet presAssocID="{BCB521ED-EDDA-439A-AA98-3FDDBA81FB95}" presName="parent2" presStyleLbl="alignAccFollowNode1" presStyleIdx="1" presStyleCnt="4">
        <dgm:presLayoutVars>
          <dgm:chMax val="4"/>
        </dgm:presLayoutVars>
      </dgm:prSet>
      <dgm:spPr/>
      <dgm:t>
        <a:bodyPr/>
        <a:lstStyle/>
        <a:p>
          <a:endParaRPr lang="ru-RU"/>
        </a:p>
      </dgm:t>
    </dgm:pt>
    <dgm:pt modelId="{6908B716-6A23-4460-97D3-1881926840EC}" type="pres">
      <dgm:prSet presAssocID="{BCB521ED-EDDA-439A-AA98-3FDDBA81FB95}" presName="childrenComposite" presStyleCnt="0"/>
      <dgm:spPr/>
    </dgm:pt>
    <dgm:pt modelId="{40A51FE0-F43F-4D7E-AA42-8EB9AFD07C0E}" type="pres">
      <dgm:prSet presAssocID="{BCB521ED-EDDA-439A-AA98-3FDDBA81FB95}" presName="dummyMaxCanvas_ChildArea" presStyleCnt="0"/>
      <dgm:spPr/>
    </dgm:pt>
    <dgm:pt modelId="{80CB6112-587E-40C4-A422-3657BCEF85F0}" type="pres">
      <dgm:prSet presAssocID="{BCB521ED-EDDA-439A-AA98-3FDDBA81FB95}" presName="fulcrum" presStyleLbl="alignAccFollowNode1" presStyleIdx="2" presStyleCnt="4"/>
      <dgm:spPr/>
    </dgm:pt>
    <dgm:pt modelId="{708D54F7-B1FA-4F25-B4E0-433C67B7EB2E}" type="pres">
      <dgm:prSet presAssocID="{BCB521ED-EDDA-439A-AA98-3FDDBA81FB95}" presName="balance_44" presStyleLbl="alignAccFollowNode1" presStyleIdx="3" presStyleCnt="4">
        <dgm:presLayoutVars>
          <dgm:bulletEnabled val="1"/>
        </dgm:presLayoutVars>
      </dgm:prSet>
      <dgm:spPr/>
    </dgm:pt>
    <dgm:pt modelId="{ECED5809-95E4-4CC0-8D13-95195B4CD4CD}" type="pres">
      <dgm:prSet presAssocID="{BCB521ED-EDDA-439A-AA98-3FDDBA81FB95}" presName="right_44_1" presStyleLbl="node1" presStyleIdx="0" presStyleCnt="8">
        <dgm:presLayoutVars>
          <dgm:bulletEnabled val="1"/>
        </dgm:presLayoutVars>
      </dgm:prSet>
      <dgm:spPr/>
      <dgm:t>
        <a:bodyPr/>
        <a:lstStyle/>
        <a:p>
          <a:endParaRPr lang="ru-RU"/>
        </a:p>
      </dgm:t>
    </dgm:pt>
    <dgm:pt modelId="{BF998C3E-D677-42D7-84D6-FEDC29F91DCC}" type="pres">
      <dgm:prSet presAssocID="{BCB521ED-EDDA-439A-AA98-3FDDBA81FB95}" presName="right_44_2" presStyleLbl="node1" presStyleIdx="1" presStyleCnt="8">
        <dgm:presLayoutVars>
          <dgm:bulletEnabled val="1"/>
        </dgm:presLayoutVars>
      </dgm:prSet>
      <dgm:spPr/>
      <dgm:t>
        <a:bodyPr/>
        <a:lstStyle/>
        <a:p>
          <a:endParaRPr lang="ru-RU"/>
        </a:p>
      </dgm:t>
    </dgm:pt>
    <dgm:pt modelId="{07055A27-54BA-49AF-82F7-DA68022705EA}" type="pres">
      <dgm:prSet presAssocID="{BCB521ED-EDDA-439A-AA98-3FDDBA81FB95}" presName="right_44_3" presStyleLbl="node1" presStyleIdx="2" presStyleCnt="8">
        <dgm:presLayoutVars>
          <dgm:bulletEnabled val="1"/>
        </dgm:presLayoutVars>
      </dgm:prSet>
      <dgm:spPr/>
      <dgm:t>
        <a:bodyPr/>
        <a:lstStyle/>
        <a:p>
          <a:endParaRPr lang="ru-RU"/>
        </a:p>
      </dgm:t>
    </dgm:pt>
    <dgm:pt modelId="{53392BCD-1D26-44A6-BFCF-F12D71072EFE}" type="pres">
      <dgm:prSet presAssocID="{BCB521ED-EDDA-439A-AA98-3FDDBA81FB95}" presName="right_44_4" presStyleLbl="node1" presStyleIdx="3" presStyleCnt="8">
        <dgm:presLayoutVars>
          <dgm:bulletEnabled val="1"/>
        </dgm:presLayoutVars>
      </dgm:prSet>
      <dgm:spPr/>
      <dgm:t>
        <a:bodyPr/>
        <a:lstStyle/>
        <a:p>
          <a:endParaRPr lang="ru-RU"/>
        </a:p>
      </dgm:t>
    </dgm:pt>
    <dgm:pt modelId="{84CA0D24-1171-488C-A1DA-F4F2A6BB5BE7}" type="pres">
      <dgm:prSet presAssocID="{BCB521ED-EDDA-439A-AA98-3FDDBA81FB95}" presName="left_44_1" presStyleLbl="node1" presStyleIdx="4" presStyleCnt="8">
        <dgm:presLayoutVars>
          <dgm:bulletEnabled val="1"/>
        </dgm:presLayoutVars>
      </dgm:prSet>
      <dgm:spPr/>
      <dgm:t>
        <a:bodyPr/>
        <a:lstStyle/>
        <a:p>
          <a:endParaRPr lang="ru-RU"/>
        </a:p>
      </dgm:t>
    </dgm:pt>
    <dgm:pt modelId="{0CECC8DD-8114-4AFB-80C9-E23AAE6BF6C2}" type="pres">
      <dgm:prSet presAssocID="{BCB521ED-EDDA-439A-AA98-3FDDBA81FB95}" presName="left_44_2" presStyleLbl="node1" presStyleIdx="5" presStyleCnt="8" custAng="0">
        <dgm:presLayoutVars>
          <dgm:bulletEnabled val="1"/>
        </dgm:presLayoutVars>
      </dgm:prSet>
      <dgm:spPr/>
      <dgm:t>
        <a:bodyPr/>
        <a:lstStyle/>
        <a:p>
          <a:endParaRPr lang="ru-RU"/>
        </a:p>
      </dgm:t>
    </dgm:pt>
    <dgm:pt modelId="{0B3F5174-AE79-40E9-AD73-BD68243E233A}" type="pres">
      <dgm:prSet presAssocID="{BCB521ED-EDDA-439A-AA98-3FDDBA81FB95}" presName="left_44_3" presStyleLbl="node1" presStyleIdx="6" presStyleCnt="8">
        <dgm:presLayoutVars>
          <dgm:bulletEnabled val="1"/>
        </dgm:presLayoutVars>
      </dgm:prSet>
      <dgm:spPr/>
      <dgm:t>
        <a:bodyPr/>
        <a:lstStyle/>
        <a:p>
          <a:endParaRPr lang="ru-RU"/>
        </a:p>
      </dgm:t>
    </dgm:pt>
    <dgm:pt modelId="{EDDCD3B0-FD07-476D-8239-09EAAF9DA885}" type="pres">
      <dgm:prSet presAssocID="{BCB521ED-EDDA-439A-AA98-3FDDBA81FB95}" presName="left_44_4" presStyleLbl="node1" presStyleIdx="7" presStyleCnt="8">
        <dgm:presLayoutVars>
          <dgm:bulletEnabled val="1"/>
        </dgm:presLayoutVars>
      </dgm:prSet>
      <dgm:spPr/>
      <dgm:t>
        <a:bodyPr/>
        <a:lstStyle/>
        <a:p>
          <a:endParaRPr lang="ru-RU"/>
        </a:p>
      </dgm:t>
    </dgm:pt>
  </dgm:ptLst>
  <dgm:cxnLst>
    <dgm:cxn modelId="{109A418A-AC06-4379-B3A0-A73D375C04EC}" type="presOf" srcId="{BCB521ED-EDDA-439A-AA98-3FDDBA81FB95}" destId="{6047B3DC-A090-4694-A6D3-47B2026AD1F4}" srcOrd="0" destOrd="0" presId="urn:microsoft.com/office/officeart/2005/8/layout/balance1"/>
    <dgm:cxn modelId="{860EA326-F96F-4507-9EDB-7EF87899BFED}" type="presOf" srcId="{517E92B3-4FBF-4B1E-B862-65993F19DB84}" destId="{EDDCD3B0-FD07-476D-8239-09EAAF9DA885}" srcOrd="0" destOrd="0" presId="urn:microsoft.com/office/officeart/2005/8/layout/balance1"/>
    <dgm:cxn modelId="{77822879-5558-4D37-ADE6-1820B191FF45}" srcId="{ADDA4CED-EE4E-4868-BDEF-44B9A669C2B8}" destId="{636E24D2-662A-4AAE-BE6E-198B5EFDD4BC}" srcOrd="1" destOrd="0" parTransId="{CA6C86B1-67A8-409B-90D3-620B7D968AB7}" sibTransId="{DAD732DA-8E6D-46EB-8300-0A21ED35F39C}"/>
    <dgm:cxn modelId="{301D9630-EA34-4F94-BA7E-DFC5CC908C11}" srcId="{ADDA4CED-EE4E-4868-BDEF-44B9A669C2B8}" destId="{93DD4AE3-C87A-4155-947C-229FE773521B}" srcOrd="0" destOrd="0" parTransId="{46EF92DD-6F36-41F5-915F-4260F640EF5E}" sibTransId="{81A77927-2433-40E6-8B2F-190D57D6B9AE}"/>
    <dgm:cxn modelId="{58EBAC20-188B-45FD-A6B2-76A498A43060}" type="presOf" srcId="{B438C77D-5C6F-40B8-B93C-84B09068C181}" destId="{BF998C3E-D677-42D7-84D6-FEDC29F91DCC}" srcOrd="0" destOrd="0" presId="urn:microsoft.com/office/officeart/2005/8/layout/balance1"/>
    <dgm:cxn modelId="{2A9F16C1-1B0D-4952-8EFA-C2DB3723E464}" srcId="{9E01B79B-7003-4E50-A53A-8135B1F620D4}" destId="{B438C77D-5C6F-40B8-B93C-84B09068C181}" srcOrd="1" destOrd="0" parTransId="{0305FD95-49E1-484A-9DB2-E2DCFABF12A4}" sibTransId="{1CE37AE5-2141-47D7-9596-0B6D1AC02EBA}"/>
    <dgm:cxn modelId="{96B17CEF-DE9E-4DA5-9CF1-B7C823DCE2BD}" srcId="{BCB521ED-EDDA-439A-AA98-3FDDBA81FB95}" destId="{ADDA4CED-EE4E-4868-BDEF-44B9A669C2B8}" srcOrd="0" destOrd="0" parTransId="{F94AAE8A-D5C5-4209-98E6-F8B887C0BF18}" sibTransId="{3BE8CA71-4EE2-42D0-8815-AD5A020C0848}"/>
    <dgm:cxn modelId="{80DDB71F-A856-4BF8-9A9C-4E528E625953}" srcId="{ADDA4CED-EE4E-4868-BDEF-44B9A669C2B8}" destId="{3FEE1265-65B0-4BDC-8AC8-7CFF6FE1BBCE}" srcOrd="2" destOrd="0" parTransId="{46B6A76C-8C70-40B3-83B3-C53652012BDD}" sibTransId="{FA6C8754-691A-4E55-A50A-EA6CD8E31A2B}"/>
    <dgm:cxn modelId="{03639C99-B467-4493-811B-598DA5FEBCE9}" srcId="{9E01B79B-7003-4E50-A53A-8135B1F620D4}" destId="{F8071679-4821-44DE-A3AE-DFF66257C37C}" srcOrd="3" destOrd="0" parTransId="{4EBE2F4C-22AF-47AF-97B4-46CB72E10662}" sibTransId="{4502A5BB-1688-432A-81FE-9208AD5EFE55}"/>
    <dgm:cxn modelId="{249FCADA-E8FB-4668-A1E5-A7ABE877A2F9}" type="presOf" srcId="{3FEE1265-65B0-4BDC-8AC8-7CFF6FE1BBCE}" destId="{0B3F5174-AE79-40E9-AD73-BD68243E233A}" srcOrd="0" destOrd="0" presId="urn:microsoft.com/office/officeart/2005/8/layout/balance1"/>
    <dgm:cxn modelId="{7A06AE25-AE9B-4C36-AD3B-F1A6A4BCAD7B}" srcId="{BCB521ED-EDDA-439A-AA98-3FDDBA81FB95}" destId="{9E01B79B-7003-4E50-A53A-8135B1F620D4}" srcOrd="1" destOrd="0" parTransId="{9F4DE071-3931-4A66-9813-AF158094C2AB}" sibTransId="{380DDC43-7322-494B-A705-EB4A88C82422}"/>
    <dgm:cxn modelId="{C46FC723-1B83-4915-9C38-F038DA2E6841}" type="presOf" srcId="{7CAA2B34-CA39-4223-B577-AF5CD6F2D4C7}" destId="{07055A27-54BA-49AF-82F7-DA68022705EA}" srcOrd="0" destOrd="0" presId="urn:microsoft.com/office/officeart/2005/8/layout/balance1"/>
    <dgm:cxn modelId="{ADEC1C96-989D-4884-98DA-75F70C4B36FB}" type="presOf" srcId="{9E01B79B-7003-4E50-A53A-8135B1F620D4}" destId="{5E9DFBF0-7C1C-4CCD-99E5-D8E66B511436}" srcOrd="0" destOrd="0" presId="urn:microsoft.com/office/officeart/2005/8/layout/balance1"/>
    <dgm:cxn modelId="{E82C3FB5-F50A-4095-B47D-87BCE49E9359}" type="presOf" srcId="{636E24D2-662A-4AAE-BE6E-198B5EFDD4BC}" destId="{0CECC8DD-8114-4AFB-80C9-E23AAE6BF6C2}" srcOrd="0" destOrd="0" presId="urn:microsoft.com/office/officeart/2005/8/layout/balance1"/>
    <dgm:cxn modelId="{64D47907-B53C-4BC3-9F2B-AB5339BE2A89}" type="presOf" srcId="{ADDA4CED-EE4E-4868-BDEF-44B9A669C2B8}" destId="{342C64F3-D0CF-4F48-B3E8-DF75F1EB64B9}" srcOrd="0" destOrd="0" presId="urn:microsoft.com/office/officeart/2005/8/layout/balance1"/>
    <dgm:cxn modelId="{5DB0FFA5-072D-4DE8-8D76-157039FE0FB0}" srcId="{9E01B79B-7003-4E50-A53A-8135B1F620D4}" destId="{7CAA2B34-CA39-4223-B577-AF5CD6F2D4C7}" srcOrd="2" destOrd="0" parTransId="{261039BA-51B8-4FEC-97B6-C1AA768C6F90}" sibTransId="{8A91835E-6085-49C2-A638-652B07DFAF67}"/>
    <dgm:cxn modelId="{A6AD019D-9B28-4FE9-86BD-B26A0E7779D9}" srcId="{ADDA4CED-EE4E-4868-BDEF-44B9A669C2B8}" destId="{517E92B3-4FBF-4B1E-B862-65993F19DB84}" srcOrd="3" destOrd="0" parTransId="{B5C126F6-BFEE-4BCF-A01F-9F4997BB98F4}" sibTransId="{69CEB611-CF14-46CD-9D2B-1876965D488D}"/>
    <dgm:cxn modelId="{B0E51C23-85CE-4093-BB34-2C5CA2B6884A}" type="presOf" srcId="{E35E05A7-4985-4DDD-88FB-B26B1F9CE29F}" destId="{ECED5809-95E4-4CC0-8D13-95195B4CD4CD}" srcOrd="0" destOrd="0" presId="urn:microsoft.com/office/officeart/2005/8/layout/balance1"/>
    <dgm:cxn modelId="{1C3F07BE-5B98-4625-BF05-8C1BBD203687}" type="presOf" srcId="{93DD4AE3-C87A-4155-947C-229FE773521B}" destId="{84CA0D24-1171-488C-A1DA-F4F2A6BB5BE7}" srcOrd="0" destOrd="0" presId="urn:microsoft.com/office/officeart/2005/8/layout/balance1"/>
    <dgm:cxn modelId="{B7E4619A-C9E8-4F2D-A8C3-DBE8CC453BD8}" type="presOf" srcId="{F8071679-4821-44DE-A3AE-DFF66257C37C}" destId="{53392BCD-1D26-44A6-BFCF-F12D71072EFE}" srcOrd="0" destOrd="0" presId="urn:microsoft.com/office/officeart/2005/8/layout/balance1"/>
    <dgm:cxn modelId="{03D39641-10AA-49C4-A75B-910359E5625C}" srcId="{9E01B79B-7003-4E50-A53A-8135B1F620D4}" destId="{E35E05A7-4985-4DDD-88FB-B26B1F9CE29F}" srcOrd="0" destOrd="0" parTransId="{D4BB56F8-78A9-4D2F-A607-44962060601E}" sibTransId="{5660824A-79C1-4E83-8A01-8EFD1F994047}"/>
    <dgm:cxn modelId="{A0F2E3A8-56C9-4BB0-947C-CD5AA43AD130}" type="presParOf" srcId="{6047B3DC-A090-4694-A6D3-47B2026AD1F4}" destId="{0400B0F6-F961-467F-8701-4718DA96C534}" srcOrd="0" destOrd="0" presId="urn:microsoft.com/office/officeart/2005/8/layout/balance1"/>
    <dgm:cxn modelId="{142B9974-1509-4420-BF8E-30B571074CD9}" type="presParOf" srcId="{6047B3DC-A090-4694-A6D3-47B2026AD1F4}" destId="{FBAF5F71-9D42-4068-9209-BC56506C0CAD}" srcOrd="1" destOrd="0" presId="urn:microsoft.com/office/officeart/2005/8/layout/balance1"/>
    <dgm:cxn modelId="{73ADB82B-36C8-4A86-833C-9B669577D27C}" type="presParOf" srcId="{FBAF5F71-9D42-4068-9209-BC56506C0CAD}" destId="{342C64F3-D0CF-4F48-B3E8-DF75F1EB64B9}" srcOrd="0" destOrd="0" presId="urn:microsoft.com/office/officeart/2005/8/layout/balance1"/>
    <dgm:cxn modelId="{F040D76D-1D75-48FC-AB6F-E6B0A1603C64}" type="presParOf" srcId="{FBAF5F71-9D42-4068-9209-BC56506C0CAD}" destId="{5E9DFBF0-7C1C-4CCD-99E5-D8E66B511436}" srcOrd="1" destOrd="0" presId="urn:microsoft.com/office/officeart/2005/8/layout/balance1"/>
    <dgm:cxn modelId="{2C41642E-575D-4871-BC70-873C33AA1791}" type="presParOf" srcId="{6047B3DC-A090-4694-A6D3-47B2026AD1F4}" destId="{6908B716-6A23-4460-97D3-1881926840EC}" srcOrd="2" destOrd="0" presId="urn:microsoft.com/office/officeart/2005/8/layout/balance1"/>
    <dgm:cxn modelId="{31764B86-8D60-4253-A395-15F91B54A0E7}" type="presParOf" srcId="{6908B716-6A23-4460-97D3-1881926840EC}" destId="{40A51FE0-F43F-4D7E-AA42-8EB9AFD07C0E}" srcOrd="0" destOrd="0" presId="urn:microsoft.com/office/officeart/2005/8/layout/balance1"/>
    <dgm:cxn modelId="{B40457D2-AF2B-4F7C-8DDD-06E743E79207}" type="presParOf" srcId="{6908B716-6A23-4460-97D3-1881926840EC}" destId="{80CB6112-587E-40C4-A422-3657BCEF85F0}" srcOrd="1" destOrd="0" presId="urn:microsoft.com/office/officeart/2005/8/layout/balance1"/>
    <dgm:cxn modelId="{64352519-9F9F-419F-8F68-09DE8208ECE7}" type="presParOf" srcId="{6908B716-6A23-4460-97D3-1881926840EC}" destId="{708D54F7-B1FA-4F25-B4E0-433C67B7EB2E}" srcOrd="2" destOrd="0" presId="urn:microsoft.com/office/officeart/2005/8/layout/balance1"/>
    <dgm:cxn modelId="{353DAE91-5C63-4FF4-8728-F1FE57AF658E}" type="presParOf" srcId="{6908B716-6A23-4460-97D3-1881926840EC}" destId="{ECED5809-95E4-4CC0-8D13-95195B4CD4CD}" srcOrd="3" destOrd="0" presId="urn:microsoft.com/office/officeart/2005/8/layout/balance1"/>
    <dgm:cxn modelId="{B46CF029-3C5E-46FD-A334-EA0CC4F44C29}" type="presParOf" srcId="{6908B716-6A23-4460-97D3-1881926840EC}" destId="{BF998C3E-D677-42D7-84D6-FEDC29F91DCC}" srcOrd="4" destOrd="0" presId="urn:microsoft.com/office/officeart/2005/8/layout/balance1"/>
    <dgm:cxn modelId="{C5C86D16-D03C-4B13-A56E-6974E2C58AA4}" type="presParOf" srcId="{6908B716-6A23-4460-97D3-1881926840EC}" destId="{07055A27-54BA-49AF-82F7-DA68022705EA}" srcOrd="5" destOrd="0" presId="urn:microsoft.com/office/officeart/2005/8/layout/balance1"/>
    <dgm:cxn modelId="{C91E4377-F572-40A5-81A1-9BB5D733AEE4}" type="presParOf" srcId="{6908B716-6A23-4460-97D3-1881926840EC}" destId="{53392BCD-1D26-44A6-BFCF-F12D71072EFE}" srcOrd="6" destOrd="0" presId="urn:microsoft.com/office/officeart/2005/8/layout/balance1"/>
    <dgm:cxn modelId="{CBF407C0-A968-42BE-9BC2-B1121EE1CEB8}" type="presParOf" srcId="{6908B716-6A23-4460-97D3-1881926840EC}" destId="{84CA0D24-1171-488C-A1DA-F4F2A6BB5BE7}" srcOrd="7" destOrd="0" presId="urn:microsoft.com/office/officeart/2005/8/layout/balance1"/>
    <dgm:cxn modelId="{D15547C8-0507-4086-94BB-08DCAC03F343}" type="presParOf" srcId="{6908B716-6A23-4460-97D3-1881926840EC}" destId="{0CECC8DD-8114-4AFB-80C9-E23AAE6BF6C2}" srcOrd="8" destOrd="0" presId="urn:microsoft.com/office/officeart/2005/8/layout/balance1"/>
    <dgm:cxn modelId="{939B10F2-CA2E-40B8-96CE-713F7AF21B3D}" type="presParOf" srcId="{6908B716-6A23-4460-97D3-1881926840EC}" destId="{0B3F5174-AE79-40E9-AD73-BD68243E233A}" srcOrd="9" destOrd="0" presId="urn:microsoft.com/office/officeart/2005/8/layout/balance1"/>
    <dgm:cxn modelId="{32E93D85-AB48-492F-A61F-8AF2D15B3FF5}" type="presParOf" srcId="{6908B716-6A23-4460-97D3-1881926840EC}" destId="{EDDCD3B0-FD07-476D-8239-09EAAF9DA885}" srcOrd="10" destOrd="0" presId="urn:microsoft.com/office/officeart/2005/8/layout/balance1"/>
  </dgm:cxnLst>
  <dgm:bg/>
  <dgm:whole/>
  <dgm:extLst>
    <a:ext uri="http://schemas.microsoft.com/office/drawing/2008/diagram">
      <dsp:dataModelExt xmlns:dsp="http://schemas.microsoft.com/office/drawing/2008/diagram" xmlns="" relId="rId6"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C85F9A2-ADDA-444D-B6BA-80CECF6FDD19}">
      <dsp:nvSpPr>
        <dsp:cNvPr id="0" name=""/>
        <dsp:cNvSpPr/>
      </dsp:nvSpPr>
      <dsp:spPr>
        <a:xfrm>
          <a:off x="4008934" y="5943022"/>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880140-1397-4C9D-A996-08E3D7C6A747}">
      <dsp:nvSpPr>
        <dsp:cNvPr id="0" name=""/>
        <dsp:cNvSpPr/>
      </dsp:nvSpPr>
      <dsp:spPr>
        <a:xfrm>
          <a:off x="3848448" y="6015214"/>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D6D4A5E-BE71-4441-88FB-F1432ED10657}">
      <dsp:nvSpPr>
        <dsp:cNvPr id="0" name=""/>
        <dsp:cNvSpPr/>
      </dsp:nvSpPr>
      <dsp:spPr>
        <a:xfrm>
          <a:off x="3685723" y="6077191"/>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73064B-104C-49C4-A17E-C4FCAE499316}">
      <dsp:nvSpPr>
        <dsp:cNvPr id="0" name=""/>
        <dsp:cNvSpPr/>
      </dsp:nvSpPr>
      <dsp:spPr>
        <a:xfrm>
          <a:off x="3521505" y="6128952"/>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20F0A7-51CC-454C-9D66-3AB64C395EF9}">
      <dsp:nvSpPr>
        <dsp:cNvPr id="0" name=""/>
        <dsp:cNvSpPr/>
      </dsp:nvSpPr>
      <dsp:spPr>
        <a:xfrm>
          <a:off x="3355794" y="6170497"/>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19AC4D-3476-4E25-9F4E-4633C091162E}">
      <dsp:nvSpPr>
        <dsp:cNvPr id="0" name=""/>
        <dsp:cNvSpPr/>
      </dsp:nvSpPr>
      <dsp:spPr>
        <a:xfrm>
          <a:off x="5012157" y="5202705"/>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DA20674-387C-43A3-B37A-163AEDAF9060}">
      <dsp:nvSpPr>
        <dsp:cNvPr id="0" name=""/>
        <dsp:cNvSpPr/>
      </dsp:nvSpPr>
      <dsp:spPr>
        <a:xfrm>
          <a:off x="4874065" y="5338237"/>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B567BF0-309A-4D06-8794-00023940DBC0}">
      <dsp:nvSpPr>
        <dsp:cNvPr id="0" name=""/>
        <dsp:cNvSpPr/>
      </dsp:nvSpPr>
      <dsp:spPr>
        <a:xfrm>
          <a:off x="5648876" y="4365678"/>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60890D2-B5D8-4F93-B3EF-3777D5C29791}">
      <dsp:nvSpPr>
        <dsp:cNvPr id="0" name=""/>
        <dsp:cNvSpPr/>
      </dsp:nvSpPr>
      <dsp:spPr>
        <a:xfrm>
          <a:off x="6104208" y="3416275"/>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049D04-BA5F-4A63-B9E4-A4CDB2CB3DCF}">
      <dsp:nvSpPr>
        <dsp:cNvPr id="0" name=""/>
        <dsp:cNvSpPr/>
      </dsp:nvSpPr>
      <dsp:spPr>
        <a:xfrm>
          <a:off x="6385618" y="2432137"/>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2361BA-98D6-44C2-8718-FA4106DE1C62}">
      <dsp:nvSpPr>
        <dsp:cNvPr id="0" name=""/>
        <dsp:cNvSpPr/>
      </dsp:nvSpPr>
      <dsp:spPr>
        <a:xfrm>
          <a:off x="6514753" y="1462302"/>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0E3711-B646-4FD8-B786-973409AB1F60}">
      <dsp:nvSpPr>
        <dsp:cNvPr id="0" name=""/>
        <dsp:cNvSpPr/>
      </dsp:nvSpPr>
      <dsp:spPr>
        <a:xfrm>
          <a:off x="6322170" y="194161"/>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7F1FD79-590B-4607-89B5-225894278A30}">
      <dsp:nvSpPr>
        <dsp:cNvPr id="0" name=""/>
        <dsp:cNvSpPr/>
      </dsp:nvSpPr>
      <dsp:spPr>
        <a:xfrm>
          <a:off x="6446827" y="98812"/>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49CF1A8-3F4D-4803-9BBF-30CCA9A17862}">
      <dsp:nvSpPr>
        <dsp:cNvPr id="0" name=""/>
        <dsp:cNvSpPr/>
      </dsp:nvSpPr>
      <dsp:spPr>
        <a:xfrm>
          <a:off x="6571483" y="4144"/>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015F8E-2C93-4BAE-9F07-CFFD3157AF53}">
      <dsp:nvSpPr>
        <dsp:cNvPr id="0" name=""/>
        <dsp:cNvSpPr/>
      </dsp:nvSpPr>
      <dsp:spPr>
        <a:xfrm>
          <a:off x="6695393" y="98812"/>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440629-B74B-4EF2-A00C-184F8A2B246D}">
      <dsp:nvSpPr>
        <dsp:cNvPr id="0" name=""/>
        <dsp:cNvSpPr/>
      </dsp:nvSpPr>
      <dsp:spPr>
        <a:xfrm>
          <a:off x="6820050" y="194161"/>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12E75B-1C55-4088-9B2F-9EC27ECD9FCA}">
      <dsp:nvSpPr>
        <dsp:cNvPr id="0" name=""/>
        <dsp:cNvSpPr/>
      </dsp:nvSpPr>
      <dsp:spPr>
        <a:xfrm>
          <a:off x="6571483" y="204377"/>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83D915-4BC3-4350-AECA-E83715510C8B}">
      <dsp:nvSpPr>
        <dsp:cNvPr id="0" name=""/>
        <dsp:cNvSpPr/>
      </dsp:nvSpPr>
      <dsp:spPr>
        <a:xfrm>
          <a:off x="6571483" y="405291"/>
          <a:ext cx="82855" cy="82855"/>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F183E2-6CDF-4BCF-98BB-8CDED12802FC}">
      <dsp:nvSpPr>
        <dsp:cNvPr id="0" name=""/>
        <dsp:cNvSpPr/>
      </dsp:nvSpPr>
      <dsp:spPr>
        <a:xfrm>
          <a:off x="2897849" y="6327025"/>
          <a:ext cx="1788484" cy="479468"/>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8563" tIns="72390" rIns="72390" bIns="72390" numCol="1" spcCol="1270" anchor="ctr" anchorCtr="0">
          <a:noAutofit/>
        </a:bodyPr>
        <a:lstStyle/>
        <a:p>
          <a:pPr lvl="0" algn="l" defTabSz="844550">
            <a:lnSpc>
              <a:spcPct val="90000"/>
            </a:lnSpc>
            <a:spcBef>
              <a:spcPct val="0"/>
            </a:spcBef>
            <a:spcAft>
              <a:spcPct val="35000"/>
            </a:spcAft>
          </a:pPr>
          <a:r>
            <a:rPr lang="en-US" sz="1900" kern="1200" dirty="0"/>
            <a:t>Individ</a:t>
          </a:r>
        </a:p>
      </dsp:txBody>
      <dsp:txXfrm>
        <a:off x="2897849" y="6327025"/>
        <a:ext cx="1788484" cy="479468"/>
      </dsp:txXfrm>
    </dsp:sp>
    <dsp:sp modelId="{C8FC42BB-ED2F-4713-905F-6A410920ED4F}">
      <dsp:nvSpPr>
        <dsp:cNvPr id="0" name=""/>
        <dsp:cNvSpPr/>
      </dsp:nvSpPr>
      <dsp:spPr>
        <a:xfrm>
          <a:off x="2401836" y="5860496"/>
          <a:ext cx="829301" cy="829535"/>
        </a:xfrm>
        <a:prstGeom prst="ellipse">
          <a:avLst/>
        </a:prstGeom>
        <a:blipFill>
          <a:blip xmlns:r="http://schemas.openxmlformats.org/officeDocument/2006/relationships" r:embed="rId1">
            <a:extLst>
              <a:ext uri="{28A0092B-C50C-407E-A947-70E740481C1C}">
                <a14:useLocalDpi xmlns:a14="http://schemas.microsoft.com/office/drawing/2010/main" xmlns="" val="0"/>
              </a:ext>
            </a:extLst>
          </a:blip>
          <a:srcRect/>
          <a:stretch>
            <a:fillRect/>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6302082-F885-43CF-BD01-750147E3BD4C}">
      <dsp:nvSpPr>
        <dsp:cNvPr id="0" name=""/>
        <dsp:cNvSpPr/>
      </dsp:nvSpPr>
      <dsp:spPr>
        <a:xfrm>
          <a:off x="4582578" y="5714748"/>
          <a:ext cx="1788484" cy="479468"/>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8563" tIns="72390" rIns="72390" bIns="72390" numCol="1" spcCol="1270" anchor="ctr" anchorCtr="0">
          <a:noAutofit/>
        </a:bodyPr>
        <a:lstStyle/>
        <a:p>
          <a:pPr lvl="0" algn="l" defTabSz="844550">
            <a:lnSpc>
              <a:spcPct val="90000"/>
            </a:lnSpc>
            <a:spcBef>
              <a:spcPct val="0"/>
            </a:spcBef>
            <a:spcAft>
              <a:spcPct val="35000"/>
            </a:spcAft>
          </a:pPr>
          <a:r>
            <a:rPr lang="en-US" sz="1900" kern="1200" dirty="0"/>
            <a:t>Go’dak</a:t>
          </a:r>
        </a:p>
      </dsp:txBody>
      <dsp:txXfrm>
        <a:off x="4582578" y="5714748"/>
        <a:ext cx="1788484" cy="479468"/>
      </dsp:txXfrm>
    </dsp:sp>
    <dsp:sp modelId="{6038D477-8186-45ED-8A19-21691F1C1CB6}">
      <dsp:nvSpPr>
        <dsp:cNvPr id="0" name=""/>
        <dsp:cNvSpPr/>
      </dsp:nvSpPr>
      <dsp:spPr>
        <a:xfrm>
          <a:off x="4086564" y="5248219"/>
          <a:ext cx="829301" cy="829535"/>
        </a:xfrm>
        <a:prstGeom prst="ellipse">
          <a:avLst/>
        </a:prstGeom>
        <a:blipFill>
          <a:blip xmlns:r="http://schemas.openxmlformats.org/officeDocument/2006/relationships" r:embed="rId2"/>
          <a:srcRect/>
          <a:stretch>
            <a:fillRect/>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6D36CB-AAED-40B2-A3FE-E79F213078E8}">
      <dsp:nvSpPr>
        <dsp:cNvPr id="0" name=""/>
        <dsp:cNvSpPr/>
      </dsp:nvSpPr>
      <dsp:spPr>
        <a:xfrm>
          <a:off x="5413372" y="4879764"/>
          <a:ext cx="1788484" cy="479468"/>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8563" tIns="72390" rIns="72390" bIns="72390" numCol="1" spcCol="1270" anchor="ctr" anchorCtr="0">
          <a:noAutofit/>
        </a:bodyPr>
        <a:lstStyle/>
        <a:p>
          <a:pPr lvl="0" algn="l" defTabSz="844550">
            <a:lnSpc>
              <a:spcPct val="90000"/>
            </a:lnSpc>
            <a:spcBef>
              <a:spcPct val="0"/>
            </a:spcBef>
            <a:spcAft>
              <a:spcPct val="35000"/>
            </a:spcAft>
          </a:pPr>
          <a:r>
            <a:rPr lang="en-US" sz="1900" kern="1200" dirty="0"/>
            <a:t>bola</a:t>
          </a:r>
        </a:p>
      </dsp:txBody>
      <dsp:txXfrm>
        <a:off x="5413372" y="4879764"/>
        <a:ext cx="1788484" cy="479468"/>
      </dsp:txXfrm>
    </dsp:sp>
    <dsp:sp modelId="{3DBD95DA-C0E4-4BF4-920F-5360089DFD1B}">
      <dsp:nvSpPr>
        <dsp:cNvPr id="0" name=""/>
        <dsp:cNvSpPr/>
      </dsp:nvSpPr>
      <dsp:spPr>
        <a:xfrm>
          <a:off x="4917359" y="4413235"/>
          <a:ext cx="829301" cy="829535"/>
        </a:xfrm>
        <a:prstGeom prst="ellipse">
          <a:avLst/>
        </a:prstGeom>
        <a:blipFill>
          <a:blip xmlns:r="http://schemas.openxmlformats.org/officeDocument/2006/relationships" r:embed="rId3">
            <a:extLst>
              <a:ext uri="{28A0092B-C50C-407E-A947-70E740481C1C}">
                <a14:useLocalDpi xmlns:a14="http://schemas.microsoft.com/office/drawing/2010/main" xmlns="" val="0"/>
              </a:ext>
            </a:extLst>
          </a:blip>
          <a:srcRect/>
          <a:stretch>
            <a:fillRect t="-1000" b="-1000"/>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6361664-CAAC-4002-9C9D-1BB89D09D060}">
      <dsp:nvSpPr>
        <dsp:cNvPr id="0" name=""/>
        <dsp:cNvSpPr/>
      </dsp:nvSpPr>
      <dsp:spPr>
        <a:xfrm>
          <a:off x="5942602" y="3959646"/>
          <a:ext cx="1788484" cy="479468"/>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8563" tIns="72390" rIns="72390" bIns="72390" numCol="1" spcCol="1270" anchor="ctr" anchorCtr="0">
          <a:noAutofit/>
        </a:bodyPr>
        <a:lstStyle/>
        <a:p>
          <a:pPr lvl="0" algn="l" defTabSz="844550">
            <a:lnSpc>
              <a:spcPct val="90000"/>
            </a:lnSpc>
            <a:spcBef>
              <a:spcPct val="0"/>
            </a:spcBef>
            <a:spcAft>
              <a:spcPct val="35000"/>
            </a:spcAft>
          </a:pPr>
          <a:r>
            <a:rPr lang="en-US" sz="1900" kern="1200" dirty="0"/>
            <a:t>O’smir</a:t>
          </a:r>
        </a:p>
      </dsp:txBody>
      <dsp:txXfrm>
        <a:off x="5942602" y="3959646"/>
        <a:ext cx="1788484" cy="479468"/>
      </dsp:txXfrm>
    </dsp:sp>
    <dsp:sp modelId="{A0697A6F-DC0C-4323-BA65-64E061D52F7B}">
      <dsp:nvSpPr>
        <dsp:cNvPr id="0" name=""/>
        <dsp:cNvSpPr/>
      </dsp:nvSpPr>
      <dsp:spPr>
        <a:xfrm>
          <a:off x="5446589" y="3493799"/>
          <a:ext cx="829301" cy="829535"/>
        </a:xfrm>
        <a:prstGeom prst="ellipse">
          <a:avLst/>
        </a:prstGeom>
        <a:blipFill>
          <a:blip xmlns:r="http://schemas.openxmlformats.org/officeDocument/2006/relationships" r:embed="rId4"/>
          <a:srcRect/>
          <a:stretch>
            <a:fillRect l="-5000" r="-5000"/>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AB094A7-06A0-47F6-83F4-364CA5A8D294}">
      <dsp:nvSpPr>
        <dsp:cNvPr id="0" name=""/>
        <dsp:cNvSpPr/>
      </dsp:nvSpPr>
      <dsp:spPr>
        <a:xfrm>
          <a:off x="6320304" y="2986406"/>
          <a:ext cx="1788484" cy="479468"/>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8563" tIns="72390" rIns="72390" bIns="72390" numCol="1" spcCol="1270" anchor="ctr" anchorCtr="0">
          <a:noAutofit/>
        </a:bodyPr>
        <a:lstStyle/>
        <a:p>
          <a:pPr lvl="0" algn="l" defTabSz="844550">
            <a:lnSpc>
              <a:spcPct val="90000"/>
            </a:lnSpc>
            <a:spcBef>
              <a:spcPct val="0"/>
            </a:spcBef>
            <a:spcAft>
              <a:spcPct val="35000"/>
            </a:spcAft>
          </a:pPr>
          <a:r>
            <a:rPr lang="en-US" sz="1900" kern="1200" dirty="0"/>
            <a:t>O’spirin</a:t>
          </a:r>
        </a:p>
      </dsp:txBody>
      <dsp:txXfrm>
        <a:off x="6320304" y="2986406"/>
        <a:ext cx="1788484" cy="479468"/>
      </dsp:txXfrm>
    </dsp:sp>
    <dsp:sp modelId="{7AA2646F-169A-4114-9588-377B25D145D0}">
      <dsp:nvSpPr>
        <dsp:cNvPr id="0" name=""/>
        <dsp:cNvSpPr/>
      </dsp:nvSpPr>
      <dsp:spPr>
        <a:xfrm>
          <a:off x="5824291" y="2519877"/>
          <a:ext cx="829301" cy="829535"/>
        </a:xfrm>
        <a:prstGeom prst="ellipse">
          <a:avLst/>
        </a:prstGeom>
        <a:blipFill>
          <a:blip xmlns:r="http://schemas.openxmlformats.org/officeDocument/2006/relationships" r:embed="rId5" cstate="print">
            <a:extLst>
              <a:ext uri="{28A0092B-C50C-407E-A947-70E740481C1C}">
                <a14:useLocalDpi xmlns:a14="http://schemas.microsoft.com/office/drawing/2010/main" xmlns="" val="0"/>
              </a:ext>
            </a:extLst>
          </a:blip>
          <a:srcRect/>
          <a:stretch>
            <a:fillRect l="-39000" r="-39000"/>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CCDD932-0905-4204-A837-88EEDD7289A9}">
      <dsp:nvSpPr>
        <dsp:cNvPr id="0" name=""/>
        <dsp:cNvSpPr/>
      </dsp:nvSpPr>
      <dsp:spPr>
        <a:xfrm>
          <a:off x="6535281" y="2019295"/>
          <a:ext cx="1788484" cy="479468"/>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8563" tIns="72390" rIns="72390" bIns="72390" numCol="1" spcCol="1270" anchor="ctr" anchorCtr="0">
          <a:noAutofit/>
        </a:bodyPr>
        <a:lstStyle/>
        <a:p>
          <a:pPr lvl="0" algn="l" defTabSz="844550">
            <a:lnSpc>
              <a:spcPct val="90000"/>
            </a:lnSpc>
            <a:spcBef>
              <a:spcPct val="0"/>
            </a:spcBef>
            <a:spcAft>
              <a:spcPct val="35000"/>
            </a:spcAft>
          </a:pPr>
          <a:r>
            <a:rPr lang="en-US" sz="1900" kern="1200" dirty="0"/>
            <a:t>Katta odam</a:t>
          </a:r>
        </a:p>
      </dsp:txBody>
      <dsp:txXfrm>
        <a:off x="6535281" y="2019295"/>
        <a:ext cx="1788484" cy="479468"/>
      </dsp:txXfrm>
    </dsp:sp>
    <dsp:sp modelId="{A83805EF-0C9D-4134-8366-8B68F07B8BE6}">
      <dsp:nvSpPr>
        <dsp:cNvPr id="0" name=""/>
        <dsp:cNvSpPr/>
      </dsp:nvSpPr>
      <dsp:spPr>
        <a:xfrm>
          <a:off x="6039267" y="1552767"/>
          <a:ext cx="829301" cy="829535"/>
        </a:xfrm>
        <a:prstGeom prst="ellipse">
          <a:avLst/>
        </a:prstGeom>
        <a:blipFill>
          <a:blip xmlns:r="http://schemas.openxmlformats.org/officeDocument/2006/relationships" r:embed="rId6" cstate="print">
            <a:extLst>
              <a:ext uri="{28A0092B-C50C-407E-A947-70E740481C1C}">
                <a14:useLocalDpi xmlns:a14="http://schemas.microsoft.com/office/drawing/2010/main" xmlns="" val="0"/>
              </a:ext>
            </a:extLst>
          </a:blip>
          <a:srcRect/>
          <a:stretch>
            <a:fillRect l="-30000" r="-30000"/>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13CBD6E-4ADA-420F-B7CA-1084EB0C2908}">
      <dsp:nvSpPr>
        <dsp:cNvPr id="0" name=""/>
        <dsp:cNvSpPr/>
      </dsp:nvSpPr>
      <dsp:spPr>
        <a:xfrm>
          <a:off x="6652473" y="1086919"/>
          <a:ext cx="1788484" cy="479468"/>
        </a:xfrm>
        <a:prstGeom prst="roundRect">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78563" tIns="72390" rIns="72390" bIns="72390" numCol="1" spcCol="1270" anchor="ctr" anchorCtr="0">
          <a:noAutofit/>
        </a:bodyPr>
        <a:lstStyle/>
        <a:p>
          <a:pPr lvl="0" algn="l" defTabSz="844550">
            <a:lnSpc>
              <a:spcPct val="90000"/>
            </a:lnSpc>
            <a:spcBef>
              <a:spcPct val="0"/>
            </a:spcBef>
            <a:spcAft>
              <a:spcPct val="35000"/>
            </a:spcAft>
          </a:pPr>
          <a:r>
            <a:rPr lang="en-US" sz="1900" kern="1200" dirty="0"/>
            <a:t>shaxs</a:t>
          </a:r>
        </a:p>
      </dsp:txBody>
      <dsp:txXfrm>
        <a:off x="6652473" y="1086919"/>
        <a:ext cx="1788484" cy="479468"/>
      </dsp:txXfrm>
    </dsp:sp>
    <dsp:sp modelId="{270ADB7C-545E-4110-8111-827D4B943613}">
      <dsp:nvSpPr>
        <dsp:cNvPr id="0" name=""/>
        <dsp:cNvSpPr/>
      </dsp:nvSpPr>
      <dsp:spPr>
        <a:xfrm>
          <a:off x="6156459" y="620390"/>
          <a:ext cx="829301" cy="829535"/>
        </a:xfrm>
        <a:prstGeom prst="ellipse">
          <a:avLst/>
        </a:prstGeom>
        <a:blipFill>
          <a:blip xmlns:r="http://schemas.openxmlformats.org/officeDocument/2006/relationships" r:embed="rId7" cstate="print">
            <a:extLst>
              <a:ext uri="{28A0092B-C50C-407E-A947-70E740481C1C}">
                <a14:useLocalDpi xmlns:a14="http://schemas.microsoft.com/office/drawing/2010/main" xmlns="" val="0"/>
              </a:ext>
            </a:extLst>
          </a:blip>
          <a:srcRect/>
          <a:stretch>
            <a:fillRect t="-14000" b="-14000"/>
          </a:stretch>
        </a:blip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4DC67C5-E070-4C80-A71E-F37A0EF24712}">
      <dsp:nvSpPr>
        <dsp:cNvPr id="0" name=""/>
        <dsp:cNvSpPr/>
      </dsp:nvSpPr>
      <dsp:spPr>
        <a:xfrm>
          <a:off x="4271708" y="3418418"/>
          <a:ext cx="2364069" cy="2364069"/>
        </a:xfrm>
        <a:prstGeom prst="ellipse">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2860" tIns="22860" rIns="22860" bIns="22860" numCol="1" spcCol="1270" anchor="ctr" anchorCtr="0">
          <a:noAutofit/>
        </a:bodyPr>
        <a:lstStyle/>
        <a:p>
          <a:pPr lvl="0" algn="ctr" defTabSz="1600200">
            <a:lnSpc>
              <a:spcPct val="90000"/>
            </a:lnSpc>
            <a:spcBef>
              <a:spcPct val="0"/>
            </a:spcBef>
            <a:spcAft>
              <a:spcPct val="35000"/>
            </a:spcAft>
          </a:pPr>
          <a:r>
            <a:rPr lang="en-US" sz="3600" kern="1200" dirty="0"/>
            <a:t>Tarbiya jarayoni</a:t>
          </a:r>
        </a:p>
      </dsp:txBody>
      <dsp:txXfrm>
        <a:off x="4271708" y="3418418"/>
        <a:ext cx="2364069" cy="2364069"/>
      </dsp:txXfrm>
    </dsp:sp>
    <dsp:sp modelId="{64199ACC-5003-4191-9854-8FE452CA4FC0}">
      <dsp:nvSpPr>
        <dsp:cNvPr id="0" name=""/>
        <dsp:cNvSpPr/>
      </dsp:nvSpPr>
      <dsp:spPr>
        <a:xfrm>
          <a:off x="6787304" y="4263573"/>
          <a:ext cx="2603498" cy="673759"/>
        </a:xfrm>
        <a:prstGeom prst="leftArrow">
          <a:avLst>
            <a:gd name="adj1" fmla="val 60000"/>
            <a:gd name="adj2" fmla="val 50000"/>
          </a:avLst>
        </a:prstGeom>
        <a:gradFill rotWithShape="0">
          <a:gsLst>
            <a:gs pos="0">
              <a:schemeClr val="accent6">
                <a:tint val="60000"/>
                <a:hueOff val="0"/>
                <a:satOff val="0"/>
                <a:lumOff val="0"/>
                <a:alphaOff val="0"/>
                <a:satMod val="103000"/>
                <a:lumMod val="102000"/>
                <a:tint val="94000"/>
              </a:schemeClr>
            </a:gs>
            <a:gs pos="50000">
              <a:schemeClr val="accent6">
                <a:tint val="60000"/>
                <a:hueOff val="0"/>
                <a:satOff val="0"/>
                <a:lumOff val="0"/>
                <a:alphaOff val="0"/>
                <a:satMod val="110000"/>
                <a:lumMod val="100000"/>
                <a:shade val="100000"/>
              </a:schemeClr>
            </a:gs>
            <a:gs pos="100000">
              <a:schemeClr val="accent6">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148D0F5-9A5C-4D6C-93E6-5D1216A67504}">
      <dsp:nvSpPr>
        <dsp:cNvPr id="0" name=""/>
        <dsp:cNvSpPr/>
      </dsp:nvSpPr>
      <dsp:spPr>
        <a:xfrm>
          <a:off x="8563378" y="3938514"/>
          <a:ext cx="1654848" cy="132387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en-US" sz="1500" kern="1200" dirty="0"/>
            <a:t>Ko’p qirrali</a:t>
          </a:r>
        </a:p>
      </dsp:txBody>
      <dsp:txXfrm>
        <a:off x="8563378" y="3938514"/>
        <a:ext cx="1654848" cy="1323879"/>
      </dsp:txXfrm>
    </dsp:sp>
    <dsp:sp modelId="{240879C7-8AFA-424C-BAC6-C457085C5BF3}">
      <dsp:nvSpPr>
        <dsp:cNvPr id="0" name=""/>
        <dsp:cNvSpPr/>
      </dsp:nvSpPr>
      <dsp:spPr>
        <a:xfrm rot="19800000">
          <a:off x="6434239" y="2945918"/>
          <a:ext cx="2603498" cy="673759"/>
        </a:xfrm>
        <a:prstGeom prst="leftArrow">
          <a:avLst>
            <a:gd name="adj1" fmla="val 60000"/>
            <a:gd name="adj2" fmla="val 50000"/>
          </a:avLst>
        </a:prstGeom>
        <a:gradFill rotWithShape="0">
          <a:gsLst>
            <a:gs pos="0">
              <a:schemeClr val="accent6">
                <a:tint val="60000"/>
                <a:hueOff val="0"/>
                <a:satOff val="0"/>
                <a:lumOff val="0"/>
                <a:alphaOff val="0"/>
                <a:satMod val="103000"/>
                <a:lumMod val="102000"/>
                <a:tint val="94000"/>
              </a:schemeClr>
            </a:gs>
            <a:gs pos="50000">
              <a:schemeClr val="accent6">
                <a:tint val="60000"/>
                <a:hueOff val="0"/>
                <a:satOff val="0"/>
                <a:lumOff val="0"/>
                <a:alphaOff val="0"/>
                <a:satMod val="110000"/>
                <a:lumMod val="100000"/>
                <a:shade val="100000"/>
              </a:schemeClr>
            </a:gs>
            <a:gs pos="100000">
              <a:schemeClr val="accent6">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16389575-B47D-4A54-99AD-D452DB00DDDA}">
      <dsp:nvSpPr>
        <dsp:cNvPr id="0" name=""/>
        <dsp:cNvSpPr/>
      </dsp:nvSpPr>
      <dsp:spPr>
        <a:xfrm>
          <a:off x="8035912" y="1969984"/>
          <a:ext cx="1654848" cy="132387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en-US" sz="1500" kern="1200"/>
            <a:t>Uzoq muddatli</a:t>
          </a:r>
          <a:endParaRPr lang="en-US" sz="1500" kern="1200" dirty="0"/>
        </a:p>
      </dsp:txBody>
      <dsp:txXfrm>
        <a:off x="8035912" y="1969984"/>
        <a:ext cx="1654848" cy="1323879"/>
      </dsp:txXfrm>
    </dsp:sp>
    <dsp:sp modelId="{75AFB40B-66C5-433F-BAA6-E99EB5B17606}">
      <dsp:nvSpPr>
        <dsp:cNvPr id="0" name=""/>
        <dsp:cNvSpPr/>
      </dsp:nvSpPr>
      <dsp:spPr>
        <a:xfrm rot="18000000">
          <a:off x="5469648" y="1981327"/>
          <a:ext cx="2603498" cy="673759"/>
        </a:xfrm>
        <a:prstGeom prst="leftArrow">
          <a:avLst>
            <a:gd name="adj1" fmla="val 60000"/>
            <a:gd name="adj2" fmla="val 50000"/>
          </a:avLst>
        </a:prstGeom>
        <a:gradFill rotWithShape="0">
          <a:gsLst>
            <a:gs pos="0">
              <a:schemeClr val="accent6">
                <a:tint val="60000"/>
                <a:hueOff val="0"/>
                <a:satOff val="0"/>
                <a:lumOff val="0"/>
                <a:alphaOff val="0"/>
                <a:satMod val="103000"/>
                <a:lumMod val="102000"/>
                <a:tint val="94000"/>
              </a:schemeClr>
            </a:gs>
            <a:gs pos="50000">
              <a:schemeClr val="accent6">
                <a:tint val="60000"/>
                <a:hueOff val="0"/>
                <a:satOff val="0"/>
                <a:lumOff val="0"/>
                <a:alphaOff val="0"/>
                <a:satMod val="110000"/>
                <a:lumMod val="100000"/>
                <a:shade val="100000"/>
              </a:schemeClr>
            </a:gs>
            <a:gs pos="100000">
              <a:schemeClr val="accent6">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1F1A301B-64DA-4780-95FF-E99EE6E4413A}">
      <dsp:nvSpPr>
        <dsp:cNvPr id="0" name=""/>
        <dsp:cNvSpPr/>
      </dsp:nvSpPr>
      <dsp:spPr>
        <a:xfrm>
          <a:off x="6594848" y="528920"/>
          <a:ext cx="1654848" cy="132387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en-US" sz="1500" kern="1200" dirty="0"/>
            <a:t>Uzluksiz</a:t>
          </a:r>
        </a:p>
      </dsp:txBody>
      <dsp:txXfrm>
        <a:off x="6594848" y="528920"/>
        <a:ext cx="1654848" cy="1323879"/>
      </dsp:txXfrm>
    </dsp:sp>
    <dsp:sp modelId="{01755252-2FFA-47AD-9E19-0C2D615E0B95}">
      <dsp:nvSpPr>
        <dsp:cNvPr id="0" name=""/>
        <dsp:cNvSpPr/>
      </dsp:nvSpPr>
      <dsp:spPr>
        <a:xfrm rot="16200000">
          <a:off x="4151993" y="1628263"/>
          <a:ext cx="2603498" cy="673759"/>
        </a:xfrm>
        <a:prstGeom prst="leftArrow">
          <a:avLst>
            <a:gd name="adj1" fmla="val 60000"/>
            <a:gd name="adj2" fmla="val 50000"/>
          </a:avLst>
        </a:prstGeom>
        <a:gradFill rotWithShape="0">
          <a:gsLst>
            <a:gs pos="0">
              <a:schemeClr val="accent6">
                <a:tint val="60000"/>
                <a:hueOff val="0"/>
                <a:satOff val="0"/>
                <a:lumOff val="0"/>
                <a:alphaOff val="0"/>
                <a:satMod val="103000"/>
                <a:lumMod val="102000"/>
                <a:tint val="94000"/>
              </a:schemeClr>
            </a:gs>
            <a:gs pos="50000">
              <a:schemeClr val="accent6">
                <a:tint val="60000"/>
                <a:hueOff val="0"/>
                <a:satOff val="0"/>
                <a:lumOff val="0"/>
                <a:alphaOff val="0"/>
                <a:satMod val="110000"/>
                <a:lumMod val="100000"/>
                <a:shade val="100000"/>
              </a:schemeClr>
            </a:gs>
            <a:gs pos="100000">
              <a:schemeClr val="accent6">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EEFB0CE-62B8-4EA3-9648-56F2F19F6B9C}">
      <dsp:nvSpPr>
        <dsp:cNvPr id="0" name=""/>
        <dsp:cNvSpPr/>
      </dsp:nvSpPr>
      <dsp:spPr>
        <a:xfrm>
          <a:off x="4626318" y="1454"/>
          <a:ext cx="1654848" cy="132387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en-US" sz="1500" kern="1200"/>
            <a:t>Yaxlit tizimli</a:t>
          </a:r>
          <a:endParaRPr lang="en-US" sz="1500" kern="1200" dirty="0"/>
        </a:p>
      </dsp:txBody>
      <dsp:txXfrm>
        <a:off x="4626318" y="1454"/>
        <a:ext cx="1654848" cy="1323879"/>
      </dsp:txXfrm>
    </dsp:sp>
    <dsp:sp modelId="{FF1F9022-8B86-491F-9627-534986EAC0BB}">
      <dsp:nvSpPr>
        <dsp:cNvPr id="0" name=""/>
        <dsp:cNvSpPr/>
      </dsp:nvSpPr>
      <dsp:spPr>
        <a:xfrm rot="14400000">
          <a:off x="2834338" y="1981327"/>
          <a:ext cx="2603498" cy="673759"/>
        </a:xfrm>
        <a:prstGeom prst="leftArrow">
          <a:avLst>
            <a:gd name="adj1" fmla="val 60000"/>
            <a:gd name="adj2" fmla="val 50000"/>
          </a:avLst>
        </a:prstGeom>
        <a:gradFill rotWithShape="0">
          <a:gsLst>
            <a:gs pos="0">
              <a:schemeClr val="accent6">
                <a:tint val="60000"/>
                <a:hueOff val="0"/>
                <a:satOff val="0"/>
                <a:lumOff val="0"/>
                <a:alphaOff val="0"/>
                <a:satMod val="103000"/>
                <a:lumMod val="102000"/>
                <a:tint val="94000"/>
              </a:schemeClr>
            </a:gs>
            <a:gs pos="50000">
              <a:schemeClr val="accent6">
                <a:tint val="60000"/>
                <a:hueOff val="0"/>
                <a:satOff val="0"/>
                <a:lumOff val="0"/>
                <a:alphaOff val="0"/>
                <a:satMod val="110000"/>
                <a:lumMod val="100000"/>
                <a:shade val="100000"/>
              </a:schemeClr>
            </a:gs>
            <a:gs pos="100000">
              <a:schemeClr val="accent6">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91F29F3F-BBF5-4116-BC7D-E9DEAAF25DE2}">
      <dsp:nvSpPr>
        <dsp:cNvPr id="0" name=""/>
        <dsp:cNvSpPr/>
      </dsp:nvSpPr>
      <dsp:spPr>
        <a:xfrm>
          <a:off x="2657788" y="528920"/>
          <a:ext cx="1654848" cy="132387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en-US" sz="1500" kern="1200"/>
            <a:t>Ikki tomonlama</a:t>
          </a:r>
          <a:r>
            <a:rPr lang="en-US" sz="1500" kern="1200" dirty="0"/>
            <a:t>aloqali</a:t>
          </a:r>
        </a:p>
      </dsp:txBody>
      <dsp:txXfrm>
        <a:off x="2657788" y="528920"/>
        <a:ext cx="1654848" cy="1323879"/>
      </dsp:txXfrm>
    </dsp:sp>
    <dsp:sp modelId="{AB2ABEB9-2B0E-48D8-8308-BF85A8B2B400}">
      <dsp:nvSpPr>
        <dsp:cNvPr id="0" name=""/>
        <dsp:cNvSpPr/>
      </dsp:nvSpPr>
      <dsp:spPr>
        <a:xfrm rot="12600000">
          <a:off x="1869747" y="2945918"/>
          <a:ext cx="2603498" cy="673759"/>
        </a:xfrm>
        <a:prstGeom prst="leftArrow">
          <a:avLst>
            <a:gd name="adj1" fmla="val 60000"/>
            <a:gd name="adj2" fmla="val 50000"/>
          </a:avLst>
        </a:prstGeom>
        <a:gradFill rotWithShape="0">
          <a:gsLst>
            <a:gs pos="0">
              <a:schemeClr val="accent6">
                <a:tint val="60000"/>
                <a:hueOff val="0"/>
                <a:satOff val="0"/>
                <a:lumOff val="0"/>
                <a:alphaOff val="0"/>
                <a:satMod val="103000"/>
                <a:lumMod val="102000"/>
                <a:tint val="94000"/>
              </a:schemeClr>
            </a:gs>
            <a:gs pos="50000">
              <a:schemeClr val="accent6">
                <a:tint val="60000"/>
                <a:hueOff val="0"/>
                <a:satOff val="0"/>
                <a:lumOff val="0"/>
                <a:alphaOff val="0"/>
                <a:satMod val="110000"/>
                <a:lumMod val="100000"/>
                <a:shade val="100000"/>
              </a:schemeClr>
            </a:gs>
            <a:gs pos="100000">
              <a:schemeClr val="accent6">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20161261-CA82-4EE3-A194-DB0B0A51CFE5}">
      <dsp:nvSpPr>
        <dsp:cNvPr id="0" name=""/>
        <dsp:cNvSpPr/>
      </dsp:nvSpPr>
      <dsp:spPr>
        <a:xfrm>
          <a:off x="1216724" y="1969984"/>
          <a:ext cx="1654848" cy="132387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en-US" sz="1500" kern="1200"/>
            <a:t>Qarama-qarshi munosabatli</a:t>
          </a:r>
          <a:endParaRPr lang="en-US" sz="1500" kern="1200" dirty="0"/>
        </a:p>
      </dsp:txBody>
      <dsp:txXfrm>
        <a:off x="1216724" y="1969984"/>
        <a:ext cx="1654848" cy="1323879"/>
      </dsp:txXfrm>
    </dsp:sp>
    <dsp:sp modelId="{793451F2-688C-480A-B5D9-7A10F8614E86}">
      <dsp:nvSpPr>
        <dsp:cNvPr id="0" name=""/>
        <dsp:cNvSpPr/>
      </dsp:nvSpPr>
      <dsp:spPr>
        <a:xfrm rot="10800000">
          <a:off x="1516683" y="4263573"/>
          <a:ext cx="2603498" cy="673759"/>
        </a:xfrm>
        <a:prstGeom prst="leftArrow">
          <a:avLst>
            <a:gd name="adj1" fmla="val 60000"/>
            <a:gd name="adj2" fmla="val 50000"/>
          </a:avLst>
        </a:prstGeom>
        <a:gradFill rotWithShape="0">
          <a:gsLst>
            <a:gs pos="0">
              <a:schemeClr val="accent6">
                <a:tint val="60000"/>
                <a:hueOff val="0"/>
                <a:satOff val="0"/>
                <a:lumOff val="0"/>
                <a:alphaOff val="0"/>
                <a:satMod val="103000"/>
                <a:lumMod val="102000"/>
                <a:tint val="94000"/>
              </a:schemeClr>
            </a:gs>
            <a:gs pos="50000">
              <a:schemeClr val="accent6">
                <a:tint val="60000"/>
                <a:hueOff val="0"/>
                <a:satOff val="0"/>
                <a:lumOff val="0"/>
                <a:alphaOff val="0"/>
                <a:satMod val="110000"/>
                <a:lumMod val="100000"/>
                <a:shade val="100000"/>
              </a:schemeClr>
            </a:gs>
            <a:gs pos="100000">
              <a:schemeClr val="accent6">
                <a:tint val="60000"/>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5FFDCC4C-EAB8-4530-B499-FE1A70894532}">
      <dsp:nvSpPr>
        <dsp:cNvPr id="0" name=""/>
        <dsp:cNvSpPr/>
      </dsp:nvSpPr>
      <dsp:spPr>
        <a:xfrm>
          <a:off x="689258" y="3938514"/>
          <a:ext cx="1654848" cy="132387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28575" tIns="28575" rIns="28575" bIns="28575" numCol="1" spcCol="1270" anchor="ctr" anchorCtr="0">
          <a:noAutofit/>
        </a:bodyPr>
        <a:lstStyle/>
        <a:p>
          <a:pPr lvl="0" algn="ctr" defTabSz="666750">
            <a:lnSpc>
              <a:spcPct val="90000"/>
            </a:lnSpc>
            <a:spcBef>
              <a:spcPct val="0"/>
            </a:spcBef>
            <a:spcAft>
              <a:spcPct val="35000"/>
            </a:spcAft>
          </a:pPr>
          <a:r>
            <a:rPr lang="en-US" sz="1500" kern="1200" dirty="0"/>
            <a:t>Aniq maqsadga yo’naltirilgan</a:t>
          </a:r>
        </a:p>
      </dsp:txBody>
      <dsp:txXfrm>
        <a:off x="689258" y="3938514"/>
        <a:ext cx="1654848" cy="1323879"/>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342C64F3-D0CF-4F48-B3E8-DF75F1EB64B9}">
      <dsp:nvSpPr>
        <dsp:cNvPr id="0" name=""/>
        <dsp:cNvSpPr/>
      </dsp:nvSpPr>
      <dsp:spPr>
        <a:xfrm>
          <a:off x="3109906" y="0"/>
          <a:ext cx="2389421" cy="1327456"/>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dirty="0"/>
            <a:t>Yomon xulq</a:t>
          </a:r>
        </a:p>
      </dsp:txBody>
      <dsp:txXfrm>
        <a:off x="3109906" y="0"/>
        <a:ext cx="2389421" cy="1327456"/>
      </dsp:txXfrm>
    </dsp:sp>
    <dsp:sp modelId="{5E9DFBF0-7C1C-4CCD-99E5-D8E66B511436}">
      <dsp:nvSpPr>
        <dsp:cNvPr id="0" name=""/>
        <dsp:cNvSpPr/>
      </dsp:nvSpPr>
      <dsp:spPr>
        <a:xfrm>
          <a:off x="6561293" y="0"/>
          <a:ext cx="2389421" cy="1327456"/>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en-US" sz="3500" kern="1200" dirty="0"/>
            <a:t>Yaxshi xulq</a:t>
          </a:r>
        </a:p>
      </dsp:txBody>
      <dsp:txXfrm>
        <a:off x="6561293" y="0"/>
        <a:ext cx="2389421" cy="1327456"/>
      </dsp:txXfrm>
    </dsp:sp>
    <dsp:sp modelId="{80CB6112-587E-40C4-A422-3657BCEF85F0}">
      <dsp:nvSpPr>
        <dsp:cNvPr id="0" name=""/>
        <dsp:cNvSpPr/>
      </dsp:nvSpPr>
      <dsp:spPr>
        <a:xfrm>
          <a:off x="5532514" y="5641689"/>
          <a:ext cx="995592" cy="995592"/>
        </a:xfrm>
        <a:prstGeom prst="triangl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D54F7-B1FA-4F25-B4E0-433C67B7EB2E}">
      <dsp:nvSpPr>
        <dsp:cNvPr id="0" name=""/>
        <dsp:cNvSpPr/>
      </dsp:nvSpPr>
      <dsp:spPr>
        <a:xfrm>
          <a:off x="3043533" y="5224868"/>
          <a:ext cx="5973553" cy="403546"/>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CED5809-95E4-4CC0-8D13-95195B4CD4CD}">
      <dsp:nvSpPr>
        <dsp:cNvPr id="0" name=""/>
        <dsp:cNvSpPr/>
      </dsp:nvSpPr>
      <dsp:spPr>
        <a:xfrm>
          <a:off x="6561293" y="4359366"/>
          <a:ext cx="2389421" cy="8177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a:t>sabr</a:t>
          </a:r>
        </a:p>
      </dsp:txBody>
      <dsp:txXfrm>
        <a:off x="6561293" y="4359366"/>
        <a:ext cx="2389421" cy="817713"/>
      </dsp:txXfrm>
    </dsp:sp>
    <dsp:sp modelId="{BF998C3E-D677-42D7-84D6-FEDC29F91DCC}">
      <dsp:nvSpPr>
        <dsp:cNvPr id="0" name=""/>
        <dsp:cNvSpPr/>
      </dsp:nvSpPr>
      <dsp:spPr>
        <a:xfrm>
          <a:off x="6561293" y="3477935"/>
          <a:ext cx="2389421" cy="8177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a:t>vijdon</a:t>
          </a:r>
        </a:p>
      </dsp:txBody>
      <dsp:txXfrm>
        <a:off x="6561293" y="3477935"/>
        <a:ext cx="2389421" cy="817713"/>
      </dsp:txXfrm>
    </dsp:sp>
    <dsp:sp modelId="{07055A27-54BA-49AF-82F7-DA68022705EA}">
      <dsp:nvSpPr>
        <dsp:cNvPr id="0" name=""/>
        <dsp:cNvSpPr/>
      </dsp:nvSpPr>
      <dsp:spPr>
        <a:xfrm>
          <a:off x="6561293" y="2596504"/>
          <a:ext cx="2389421" cy="8177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a:t>E’tiqod</a:t>
          </a:r>
        </a:p>
      </dsp:txBody>
      <dsp:txXfrm>
        <a:off x="6561293" y="2596504"/>
        <a:ext cx="2389421" cy="817713"/>
      </dsp:txXfrm>
    </dsp:sp>
    <dsp:sp modelId="{53392BCD-1D26-44A6-BFCF-F12D71072EFE}">
      <dsp:nvSpPr>
        <dsp:cNvPr id="0" name=""/>
        <dsp:cNvSpPr/>
      </dsp:nvSpPr>
      <dsp:spPr>
        <a:xfrm>
          <a:off x="6561293" y="1699144"/>
          <a:ext cx="2389421" cy="8177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err="1"/>
            <a:t>avf</a:t>
          </a:r>
          <a:endParaRPr lang="en-US" sz="3400" kern="1200" dirty="0"/>
        </a:p>
      </dsp:txBody>
      <dsp:txXfrm>
        <a:off x="6561293" y="1699144"/>
        <a:ext cx="2389421" cy="817713"/>
      </dsp:txXfrm>
    </dsp:sp>
    <dsp:sp modelId="{84CA0D24-1171-488C-A1DA-F4F2A6BB5BE7}">
      <dsp:nvSpPr>
        <dsp:cNvPr id="0" name=""/>
        <dsp:cNvSpPr/>
      </dsp:nvSpPr>
      <dsp:spPr>
        <a:xfrm>
          <a:off x="3109906" y="4359366"/>
          <a:ext cx="2389421" cy="8177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a:t>yalqov</a:t>
          </a:r>
        </a:p>
      </dsp:txBody>
      <dsp:txXfrm>
        <a:off x="3109906" y="4359366"/>
        <a:ext cx="2389421" cy="817713"/>
      </dsp:txXfrm>
    </dsp:sp>
    <dsp:sp modelId="{0CECC8DD-8114-4AFB-80C9-E23AAE6BF6C2}">
      <dsp:nvSpPr>
        <dsp:cNvPr id="0" name=""/>
        <dsp:cNvSpPr/>
      </dsp:nvSpPr>
      <dsp:spPr>
        <a:xfrm>
          <a:off x="3109906" y="3477935"/>
          <a:ext cx="2389421" cy="8177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a:t>jaholat</a:t>
          </a:r>
        </a:p>
      </dsp:txBody>
      <dsp:txXfrm>
        <a:off x="3109906" y="3477935"/>
        <a:ext cx="2389421" cy="817713"/>
      </dsp:txXfrm>
    </dsp:sp>
    <dsp:sp modelId="{0B3F5174-AE79-40E9-AD73-BD68243E233A}">
      <dsp:nvSpPr>
        <dsp:cNvPr id="0" name=""/>
        <dsp:cNvSpPr/>
      </dsp:nvSpPr>
      <dsp:spPr>
        <a:xfrm>
          <a:off x="3109906" y="2596504"/>
          <a:ext cx="2389421" cy="8177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a:t>hasad</a:t>
          </a:r>
        </a:p>
      </dsp:txBody>
      <dsp:txXfrm>
        <a:off x="3109906" y="2596504"/>
        <a:ext cx="2389421" cy="817713"/>
      </dsp:txXfrm>
    </dsp:sp>
    <dsp:sp modelId="{EDDCD3B0-FD07-476D-8239-09EAAF9DA885}">
      <dsp:nvSpPr>
        <dsp:cNvPr id="0" name=""/>
        <dsp:cNvSpPr/>
      </dsp:nvSpPr>
      <dsp:spPr>
        <a:xfrm>
          <a:off x="3109906" y="1699144"/>
          <a:ext cx="2389421" cy="81771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a:t>nifoq</a:t>
          </a:r>
        </a:p>
      </dsp:txBody>
      <dsp:txXfrm>
        <a:off x="3109906" y="1699144"/>
        <a:ext cx="2389421" cy="817713"/>
      </dsp:txXfrm>
    </dsp:sp>
  </dsp:spTree>
</dsp:drawing>
</file>

<file path=ppt/diagrams/layout1.xml><?xml version="1.0" encoding="utf-8"?>
<dgm:layoutDef xmlns:dgm="http://schemas.openxmlformats.org/drawingml/2006/diagram" xmlns:a="http://schemas.openxmlformats.org/drawingml/2006/main" uniqueId="urn:microsoft.com/office/officeart/2008/layout/AscendingPictureAccentProcess">
  <dgm:title val=""/>
  <dgm:desc val=""/>
  <dgm:catLst>
    <dgm:cat type="process" pri="22500"/>
    <dgm:cat type="picture" pri="16000"/>
    <dgm:cat type="pictureconvert" pri="16000"/>
  </dgm:catLst>
  <dgm:samp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shape xmlns:r="http://schemas.openxmlformats.org/officeDocument/2006/relationships" r:blip="">
      <dgm:adjLst/>
    </dgm:shape>
    <dgm:choose name="Name1">
      <dgm:if name="Name2" axis="ch" ptType="node" func="cnt" op="equ" val="1">
        <dgm:choose name="Name3">
          <dgm:if name="Name4" func="var" arg="dir" op="equ" val="norm">
            <dgm:choose name="Name5">
              <dgm:if name="Name6" axis="des" func="maxDepth" op="gt" val="1">
                <dgm:alg type="composite">
                  <dgm:param type="ar" val="2.7"/>
                </dgm:alg>
                <dgm:constrLst>
                  <dgm:constr type="primFontSz" for="ch" forName="parTx1" op="equ" val="65"/>
                  <dgm:constr type="primFontSz" for="ch" forName="desTx1" op="equ" val="65"/>
                  <dgm:constr type="userD" refType="w" fact="0.0247"/>
                  <dgm:constr type="l" for="ch" forName="parTx1" refType="w" fact="0.2711"/>
                  <dgm:constr type="t" for="ch" forName="parTx1" refType="h" fact="0.9603"/>
                  <dgm:constr type="w" for="ch" forName="parTx1" refType="w" fact="0.5325"/>
                  <dgm:constr type="h" for="ch" forName="parTx1" refType="h" fact="0.3856"/>
                  <dgm:constr type="ctrX" for="ch" forName="picture1" refType="w" fact="0.2469"/>
                  <dgm:constr type="ctrY" for="ch" forName="picture1" refType="h" fact="0.9"/>
                  <dgm:constr type="w" for="ch" forName="picture1" refType="w" fact="0.2469"/>
                  <dgm:constr type="h" for="ch" forName="picture1" refType="h" fact="0.6667"/>
                  <dgm:constr type="l" for="ch" forName="desTx1" refType="r" refFor="ch" refForName="parTx1"/>
                  <dgm:constr type="r" for="ch" forName="desTx1" refType="w"/>
                  <dgm:constr type="t" for="ch" forName="desTx1" refType="t" refFor="ch" refForName="parTx1"/>
                  <dgm:constr type="h" for="ch" forName="desTx1" refType="h" refFor="ch" refForName="parTx1"/>
                </dgm:constrLst>
              </dgm:if>
              <dgm:else name="Name7">
                <dgm:alg type="composite">
                  <dgm:param type="ar" val="2"/>
                </dgm:alg>
                <dgm:constrLst>
                  <dgm:constr type="primFontSz" for="ch" forName="parTx1" op="equ" val="65"/>
                  <dgm:constr type="userD" refType="w" fact="0.0333"/>
                  <dgm:constr type="l" for="ch" forName="parTx1" refType="w" fact="0.366"/>
                  <dgm:constr type="t" for="ch" forName="parTx1" refType="h" fact="0.7113"/>
                  <dgm:constr type="w" for="ch" forName="parTx1" refType="w" fact="0.7189"/>
                  <dgm:constr type="h" for="ch" forName="parTx1" refType="h" fact="0.3856"/>
                  <dgm:constr type="ctrX" for="ch" forName="picture1" refType="w" fact="0.3333"/>
                  <dgm:constr type="ctrY" for="ch" forName="picture1" refType="h" fact="0.6667"/>
                  <dgm:constr type="w" for="ch" forName="picture1" refType="w" fact="0.3333"/>
                  <dgm:constr type="h" for="ch" forName="picture1" refType="h" fact="0.6667"/>
                </dgm:constrLst>
              </dgm:else>
            </dgm:choose>
          </dgm:if>
          <dgm:else name="Name8">
            <dgm:choose name="Name9">
              <dgm:if name="Name10" axis="des" func="maxDepth" op="gt" val="1">
                <dgm:alg type="composite">
                  <dgm:param type="ar" val="2.7"/>
                </dgm:alg>
                <dgm:constrLst>
                  <dgm:constr type="primFontSz" for="ch" forName="parTx1" op="equ" val="65"/>
                  <dgm:constr type="primFontSz" for="ch" forName="desTx1" op="equ" val="65"/>
                  <dgm:constr type="userD" refType="w" fact="0.0247"/>
                  <dgm:constr type="r" for="ch" forName="parTx1" refType="w" fact="0.7289"/>
                  <dgm:constr type="t" for="ch" forName="parTx1" refType="h" fact="0.9603"/>
                  <dgm:constr type="w" for="ch" forName="parTx1" refType="w" fact="0.5325"/>
                  <dgm:constr type="h" for="ch" forName="parTx1" refType="h" fact="0.3856"/>
                  <dgm:constr type="ctrX" for="ch" forName="picture1" refType="w" fact="0.7531"/>
                  <dgm:constr type="ctrY" for="ch" forName="picture1" refType="h" fact="0.9"/>
                  <dgm:constr type="w" for="ch" forName="picture1" refType="w" fact="0.2469"/>
                  <dgm:constr type="h" for="ch" forName="picture1" refType="h" fact="0.6667"/>
                  <dgm:constr type="r" for="ch" forName="desTx1" refType="l" refFor="ch" refForName="parTx1"/>
                  <dgm:constr type="l" for="ch" forName="desTx1"/>
                  <dgm:constr type="t" for="ch" forName="desTx1" refType="t" refFor="ch" refForName="parTx1"/>
                  <dgm:constr type="h" for="ch" forName="desTx1" refType="h" refFor="ch" refForName="parTx1"/>
                </dgm:constrLst>
              </dgm:if>
              <dgm:else name="Name11">
                <dgm:alg type="composite">
                  <dgm:param type="ar" val="2"/>
                </dgm:alg>
                <dgm:constrLst>
                  <dgm:constr type="primFontSz" for="ch" forName="parTx1" op="equ" val="65"/>
                  <dgm:constr type="userD" refType="w" fact="0.0333"/>
                  <dgm:constr type="r" for="ch" forName="parTx1" refType="w" fact="0.634"/>
                  <dgm:constr type="t" for="ch" forName="parTx1" refType="h" fact="0.7113"/>
                  <dgm:constr type="w" for="ch" forName="parTx1" refType="w" fact="0.7189"/>
                  <dgm:constr type="h" for="ch" forName="parTx1" refType="h" fact="0.3856"/>
                  <dgm:constr type="ctrX" for="ch" forName="picture1" refType="w" fact="0.6667"/>
                  <dgm:constr type="ctrY" for="ch" forName="picture1" refType="h" fact="0.6667"/>
                  <dgm:constr type="w" for="ch" forName="picture1" refType="w" fact="0.3333"/>
                  <dgm:constr type="h" for="ch" forName="picture1" refType="h" fact="0.6667"/>
                </dgm:constrLst>
              </dgm:else>
            </dgm:choose>
          </dgm:else>
        </dgm:choose>
      </dgm:if>
      <dgm:if name="Name12" axis="ch" ptType="node" func="cnt" op="equ" val="2">
        <dgm:choose name="Name13">
          <dgm:if name="Name14" func="var" arg="dir" op="equ" val="norm">
            <dgm:choose name="Name15">
              <dgm:if name="Name16"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3221"/>
                  <dgm:constr type="ctrY" for="ch" forName="dot1" refType="h" fact="0.5911"/>
                  <dgm:constr type="w" for="ch" forName="dot1" refType="userD"/>
                  <dgm:constr type="h" for="ch" forName="dot1" refType="userD"/>
                  <dgm:constr type="ctrX" for="ch" forName="dot2" refType="w" fact="0.3056"/>
                  <dgm:constr type="ctrY" for="ch" forName="dot2" refType="h" fact="0.644"/>
                  <dgm:constr type="w" for="ch" forName="dot2" refType="userD"/>
                  <dgm:constr type="h" for="ch" forName="dot2" refType="userD"/>
                  <dgm:constr type="ctrX" for="ch" forName="dot3" refType="w" fact="0.2859"/>
                  <dgm:constr type="ctrY" for="ch" forName="dot3" refType="h" fact="0.6898"/>
                  <dgm:constr type="w" for="ch" forName="dot3" refType="userD"/>
                  <dgm:constr type="h" for="ch" forName="dot3" refType="userD"/>
                  <dgm:constr type="ctrX" for="ch" forName="dotArrow1" refType="w" fact="0.3095"/>
                  <dgm:constr type="ctrY" for="ch" forName="dotArrow1" refType="h" fact="0.0587"/>
                  <dgm:constr type="w" for="ch" forName="dotArrow1" refType="userD"/>
                  <dgm:constr type="h" for="ch" forName="dotArrow1" refType="userD"/>
                  <dgm:constr type="ctrX" for="ch" forName="dotArrow2" refType="w" fact="0.3346"/>
                  <dgm:constr type="ctrY" for="ch" forName="dotArrow2" refType="h" fact="0.0287"/>
                  <dgm:constr type="w" for="ch" forName="dotArrow2" refType="userD"/>
                  <dgm:constr type="h" for="ch" forName="dotArrow2" refType="userD"/>
                  <dgm:constr type="ctrX" for="ch" forName="dotArrow3" refType="w" fact="0.3597"/>
                  <dgm:constr type="ctrY" for="ch" forName="dotArrow3" refType="h" fact="-0.0013"/>
                  <dgm:constr type="w" for="ch" forName="dotArrow3" refType="userD"/>
                  <dgm:constr type="h" for="ch" forName="dotArrow3" refType="userD"/>
                  <dgm:constr type="ctrX" for="ch" forName="dotArrow4" refType="w" fact="0.3848"/>
                  <dgm:constr type="ctrY" for="ch" forName="dotArrow4" refType="h" fact="0.0287"/>
                  <dgm:constr type="w" for="ch" forName="dotArrow4" refType="userD"/>
                  <dgm:constr type="h" for="ch" forName="dotArrow4" refType="userD"/>
                  <dgm:constr type="ctrX" for="ch" forName="dotArrow5" refType="w" fact="0.41"/>
                  <dgm:constr type="ctrY" for="ch" forName="dotArrow5" refType="h" fact="0.0587"/>
                  <dgm:constr type="w" for="ch" forName="dotArrow5" refType="userD"/>
                  <dgm:constr type="h" for="ch" forName="dotArrow5" refType="userD"/>
                  <dgm:constr type="ctrX" for="ch" forName="dotArrow6" refType="w" fact="0.3597"/>
                  <dgm:constr type="ctrY" for="ch" forName="dotArrow6" refType="h" fact="0.062"/>
                  <dgm:constr type="w" for="ch" forName="dotArrow6" refType="userD"/>
                  <dgm:constr type="h" for="ch" forName="dotArrow6" refType="userD"/>
                  <dgm:constr type="ctrX" for="ch" forName="dotArrow7" refType="w" fact="0.3597"/>
                  <dgm:constr type="ctrY" for="ch" forName="dotArrow7" refType="h" fact="0.1253"/>
                  <dgm:constr type="w" for="ch" forName="dotArrow7" refType="userD"/>
                  <dgm:constr type="h" for="ch" forName="dotArrow7" refType="userD"/>
                  <dgm:constr type="l" for="ch" forName="parTx1" refType="w" fact="0.197"/>
                  <dgm:constr type="t" for="ch" forName="parTx1" refType="h" fact="0.8169"/>
                  <dgm:constr type="w" for="ch" forName="parTx1" refType="w" fact="0.4064"/>
                  <dgm:constr type="h" for="ch" forName="parTx1" refType="h" fact="0.218"/>
                  <dgm:constr type="ctrX" for="ch" forName="picture1" refType="w" fact="0.1785"/>
                  <dgm:constr type="ctrY" for="ch" forName="picture1" refType="h" fact="0.7834"/>
                  <dgm:constr type="w" for="ch" forName="picture1" refType="w" fact="0.1884"/>
                  <dgm:constr type="h" for="ch" forName="picture1" refType="h" fact="0.376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688"/>
                  <dgm:constr type="t" for="ch" forName="parTx2" refType="h" fact="0.3905"/>
                  <dgm:constr type="w" for="ch" forName="parTx2" refType="w" fact="0.4064"/>
                  <dgm:constr type="h" for="ch" forName="parTx2" refType="h" fact="0.218"/>
                  <dgm:constr type="ctrX" for="ch" forName="picture2" refType="w" fact="0.3503"/>
                  <dgm:constr type="ctrY" for="ch" forName="picture2" refType="h" fact="0.357"/>
                  <dgm:constr type="w" for="ch" forName="picture2" refType="w" fact="0.1884"/>
                  <dgm:constr type="h" for="ch" forName="picture2" refType="h" fact="0.3768"/>
                  <dgm:constr type="l" for="ch" forName="desTx2" refType="r" refFor="ch" refForName="parTx2"/>
                  <dgm:constr type="r" for="ch" forName="desTx2" refType="w"/>
                  <dgm:constr type="t" for="ch" forName="desTx2" refType="t" refFor="ch" refForName="parTx2"/>
                  <dgm:constr type="h" for="ch" forName="desTx2" refType="h" refFor="ch" refForName="parTx2"/>
                </dgm:constrLst>
              </dgm:if>
              <dgm:else name="Name17">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4274"/>
                  <dgm:constr type="ctrY" for="ch" forName="dot1" refType="h" fact="0.5911"/>
                  <dgm:constr type="w" for="ch" forName="dot1" refType="userD"/>
                  <dgm:constr type="h" for="ch" forName="dot1" refType="userD"/>
                  <dgm:constr type="ctrX" for="ch" forName="dot2" refType="w" fact="0.4055"/>
                  <dgm:constr type="ctrY" for="ch" forName="dot2" refType="h" fact="0.644"/>
                  <dgm:constr type="w" for="ch" forName="dot2" refType="userD"/>
                  <dgm:constr type="h" for="ch" forName="dot2" refType="userD"/>
                  <dgm:constr type="ctrX" for="ch" forName="dot3" refType="w" fact="0.3794"/>
                  <dgm:constr type="ctrY" for="ch" forName="dot3" refType="h" fact="0.6898"/>
                  <dgm:constr type="w" for="ch" forName="dot3" refType="userD"/>
                  <dgm:constr type="h" for="ch" forName="dot3" refType="userD"/>
                  <dgm:constr type="ctrX" for="ch" forName="dotArrow1" refType="w" fact="0.4106"/>
                  <dgm:constr type="ctrY" for="ch" forName="dotArrow1" refType="h" fact="0.0587"/>
                  <dgm:constr type="w" for="ch" forName="dotArrow1" refType="userD"/>
                  <dgm:constr type="h" for="ch" forName="dotArrow1" refType="userD"/>
                  <dgm:constr type="ctrX" for="ch" forName="dotArrow2" refType="w" fact="0.444"/>
                  <dgm:constr type="ctrY" for="ch" forName="dotArrow2" refType="h" fact="0.0287"/>
                  <dgm:constr type="w" for="ch" forName="dotArrow2" refType="userD"/>
                  <dgm:constr type="h" for="ch" forName="dotArrow2" refType="userD"/>
                  <dgm:constr type="ctrX" for="ch" forName="dotArrow3" refType="w" fact="0.4773"/>
                  <dgm:constr type="ctrY" for="ch" forName="dotArrow3" refType="h" fact="-0.0013"/>
                  <dgm:constr type="w" for="ch" forName="dotArrow3" refType="userD"/>
                  <dgm:constr type="h" for="ch" forName="dotArrow3" refType="userD"/>
                  <dgm:constr type="ctrX" for="ch" forName="dotArrow4" refType="w" fact="0.5106"/>
                  <dgm:constr type="ctrY" for="ch" forName="dotArrow4" refType="h" fact="0.0287"/>
                  <dgm:constr type="w" for="ch" forName="dotArrow4" refType="userD"/>
                  <dgm:constr type="h" for="ch" forName="dotArrow4" refType="userD"/>
                  <dgm:constr type="ctrX" for="ch" forName="dotArrow5" refType="w" fact="0.544"/>
                  <dgm:constr type="ctrY" for="ch" forName="dotArrow5" refType="h" fact="0.0587"/>
                  <dgm:constr type="w" for="ch" forName="dotArrow5" refType="userD"/>
                  <dgm:constr type="h" for="ch" forName="dotArrow5" refType="userD"/>
                  <dgm:constr type="ctrX" for="ch" forName="dotArrow6" refType="w" fact="0.4773"/>
                  <dgm:constr type="ctrY" for="ch" forName="dotArrow6" refType="h" fact="0.062"/>
                  <dgm:constr type="w" for="ch" forName="dotArrow6" refType="userD"/>
                  <dgm:constr type="h" for="ch" forName="dotArrow6" refType="userD"/>
                  <dgm:constr type="ctrX" for="ch" forName="dotArrow7" refType="w" fact="0.4773"/>
                  <dgm:constr type="ctrY" for="ch" forName="dotArrow7" refType="h" fact="0.1253"/>
                  <dgm:constr type="w" for="ch" forName="dotArrow7" refType="userD"/>
                  <dgm:constr type="h" for="ch" forName="dotArrow7" refType="userD"/>
                  <dgm:constr type="l" for="ch" forName="parTx1" refType="w" fact="0.2614"/>
                  <dgm:constr type="t" for="ch" forName="parTx1" refType="h" fact="0.8086"/>
                  <dgm:constr type="w" for="ch" forName="parTx1" refType="w" fact="0.5392"/>
                  <dgm:constr type="h" for="ch" forName="parTx1" refType="h" fact="0.218"/>
                  <dgm:constr type="ctrX" for="ch" forName="picture1" refType="w" fact="0.2369"/>
                  <dgm:constr type="ctrY" for="ch" forName="picture1" refType="h" fact="0.7834"/>
                  <dgm:constr type="w" for="ch" forName="picture1" refType="w" fact="0.25"/>
                  <dgm:constr type="h" for="ch" forName="picture1" refType="h" fact="0.3768"/>
                  <dgm:constr type="l" for="ch" forName="parTx2" refType="w" fact="0.4893"/>
                  <dgm:constr type="t" for="ch" forName="parTx2" refType="h" fact="0.3822"/>
                  <dgm:constr type="w" for="ch" forName="parTx2" refType="w" fact="0.5392"/>
                  <dgm:constr type="h" for="ch" forName="parTx2" refType="h" fact="0.218"/>
                  <dgm:constr type="ctrX" for="ch" forName="picture2" refType="w" fact="0.4648"/>
                  <dgm:constr type="ctrY" for="ch" forName="picture2" refType="h" fact="0.357"/>
                  <dgm:constr type="w" for="ch" forName="picture2" refType="w" fact="0.25"/>
                  <dgm:constr type="h" for="ch" forName="picture2" refType="h" fact="0.3768"/>
                </dgm:constrLst>
              </dgm:else>
            </dgm:choose>
          </dgm:if>
          <dgm:else name="Name18">
            <dgm:choose name="Name19">
              <dgm:if name="Name20" axis="des" func="maxDepth" op="gt" val="1">
                <dgm:alg type="composite">
                  <dgm:param type="ar" val="2"/>
                </dgm:alg>
                <dgm:constrLst>
                  <dgm:constr type="primFontSz" for="ch" forName="parTx1" op="equ" val="65"/>
                  <dgm:constr type="primFontSz" for="ch" forName="parTx2" refType="primFontSz" refFor="ch" refForName="parTx1" op="equ"/>
                  <dgm:constr type="primFontSz" for="ch" forName="desTx1" op="equ" val="65"/>
                  <dgm:constr type="primFontSz" for="ch" forName="desTx2" refType="primFontSz" refFor="ch" refForName="desTx1" op="equ"/>
                  <dgm:constr type="userD" refType="w" fact="0.0188"/>
                  <dgm:constr type="ctrX" for="ch" forName="dot1" refType="w" fact="0.6779"/>
                  <dgm:constr type="ctrY" for="ch" forName="dot1" refType="h" fact="0.5911"/>
                  <dgm:constr type="w" for="ch" forName="dot1" refType="userD"/>
                  <dgm:constr type="h" for="ch" forName="dot1" refType="userD"/>
                  <dgm:constr type="ctrX" for="ch" forName="dot2" refType="w" fact="0.6944"/>
                  <dgm:constr type="ctrY" for="ch" forName="dot2" refType="h" fact="0.644"/>
                  <dgm:constr type="w" for="ch" forName="dot2" refType="userD"/>
                  <dgm:constr type="h" for="ch" forName="dot2" refType="userD"/>
                  <dgm:constr type="ctrX" for="ch" forName="dot3" refType="w" fact="0.7141"/>
                  <dgm:constr type="ctrY" for="ch" forName="dot3" refType="h" fact="0.6898"/>
                  <dgm:constr type="w" for="ch" forName="dot3" refType="userD"/>
                  <dgm:constr type="h" for="ch" forName="dot3" refType="userD"/>
                  <dgm:constr type="ctrX" for="ch" forName="dotArrow1" refType="w" fact="0.6905"/>
                  <dgm:constr type="ctrY" for="ch" forName="dotArrow1" refType="h" fact="0.0587"/>
                  <dgm:constr type="w" for="ch" forName="dotArrow1" refType="userD"/>
                  <dgm:constr type="h" for="ch" forName="dotArrow1" refType="userD"/>
                  <dgm:constr type="ctrX" for="ch" forName="dotArrow2" refType="w" fact="0.6654"/>
                  <dgm:constr type="ctrY" for="ch" forName="dotArrow2" refType="h" fact="0.0287"/>
                  <dgm:constr type="w" for="ch" forName="dotArrow2" refType="userD"/>
                  <dgm:constr type="h" for="ch" forName="dotArrow2" refType="userD"/>
                  <dgm:constr type="ctrX" for="ch" forName="dotArrow3" refType="w" fact="0.6403"/>
                  <dgm:constr type="ctrY" for="ch" forName="dotArrow3" refType="h" fact="-0.0013"/>
                  <dgm:constr type="w" for="ch" forName="dotArrow3" refType="userD"/>
                  <dgm:constr type="h" for="ch" forName="dotArrow3" refType="userD"/>
                  <dgm:constr type="ctrX" for="ch" forName="dotArrow4" refType="w" fact="0.6152"/>
                  <dgm:constr type="ctrY" for="ch" forName="dotArrow4" refType="h" fact="0.0287"/>
                  <dgm:constr type="w" for="ch" forName="dotArrow4" refType="userD"/>
                  <dgm:constr type="h" for="ch" forName="dotArrow4" refType="userD"/>
                  <dgm:constr type="ctrX" for="ch" forName="dotArrow5" refType="w" fact="0.59"/>
                  <dgm:constr type="ctrY" for="ch" forName="dotArrow5" refType="h" fact="0.0587"/>
                  <dgm:constr type="w" for="ch" forName="dotArrow5" refType="userD"/>
                  <dgm:constr type="h" for="ch" forName="dotArrow5" refType="userD"/>
                  <dgm:constr type="ctrX" for="ch" forName="dotArrow6" refType="w" fact="0.6403"/>
                  <dgm:constr type="ctrY" for="ch" forName="dotArrow6" refType="h" fact="0.062"/>
                  <dgm:constr type="w" for="ch" forName="dotArrow6" refType="userD"/>
                  <dgm:constr type="h" for="ch" forName="dotArrow6" refType="userD"/>
                  <dgm:constr type="ctrX" for="ch" forName="dotArrow7" refType="w" fact="0.6403"/>
                  <dgm:constr type="ctrY" for="ch" forName="dotArrow7" refType="h" fact="0.1253"/>
                  <dgm:constr type="w" for="ch" forName="dotArrow7" refType="userD"/>
                  <dgm:constr type="h" for="ch" forName="dotArrow7" refType="userD"/>
                  <dgm:constr type="r" for="ch" forName="parTx1" refType="w" fact="0.803"/>
                  <dgm:constr type="t" for="ch" forName="parTx1" refType="h" fact="0.8169"/>
                  <dgm:constr type="w" for="ch" forName="parTx1" refType="w" fact="0.4064"/>
                  <dgm:constr type="h" for="ch" forName="parTx1" refType="h" fact="0.218"/>
                  <dgm:constr type="ctrX" for="ch" forName="picture1" refType="w" fact="0.8215"/>
                  <dgm:constr type="ctrY" for="ch" forName="picture1" refType="h" fact="0.7834"/>
                  <dgm:constr type="w" for="ch" forName="picture1" refType="w" fact="0.1884"/>
                  <dgm:constr type="h" for="ch" forName="picture1" refType="h" fact="0.376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312"/>
                  <dgm:constr type="t" for="ch" forName="parTx2" refType="h" fact="0.3905"/>
                  <dgm:constr type="w" for="ch" forName="parTx2" refType="w" fact="0.4064"/>
                  <dgm:constr type="h" for="ch" forName="parTx2" refType="h" fact="0.218"/>
                  <dgm:constr type="ctrX" for="ch" forName="picture2" refType="w" fact="0.6497"/>
                  <dgm:constr type="ctrY" for="ch" forName="picture2" refType="h" fact="0.357"/>
                  <dgm:constr type="w" for="ch" forName="picture2" refType="w" fact="0.1884"/>
                  <dgm:constr type="h" for="ch" forName="picture2" refType="h" fact="0.3768"/>
                  <dgm:constr type="r" for="ch" forName="desTx2" refType="l" refFor="ch" refForName="parTx2"/>
                  <dgm:constr type="l" for="ch" forName="desTx2"/>
                  <dgm:constr type="t" for="ch" forName="desTx2" refType="t" refFor="ch" refForName="parTx2"/>
                  <dgm:constr type="h" for="ch" forName="desTx2" refType="h" refFor="ch" refForName="parTx2"/>
                </dgm:constrLst>
              </dgm:if>
              <dgm:else name="Name21">
                <dgm:alg type="composite">
                  <dgm:param type="ar" val="1.5073"/>
                </dgm:alg>
                <dgm:constrLst>
                  <dgm:constr type="primFontSz" for="ch" forName="parTx1" op="equ" val="65"/>
                  <dgm:constr type="primFontSz" for="ch" forName="parTx2" refType="primFontSz" refFor="ch" refForName="parTx1" op="equ"/>
                  <dgm:constr type="userD" refType="w" fact="0.025"/>
                  <dgm:constr type="ctrX" for="ch" forName="dot1" refType="w" fact="0.5726"/>
                  <dgm:constr type="ctrY" for="ch" forName="dot1" refType="h" fact="0.5911"/>
                  <dgm:constr type="w" for="ch" forName="dot1" refType="userD"/>
                  <dgm:constr type="h" for="ch" forName="dot1" refType="userD"/>
                  <dgm:constr type="ctrX" for="ch" forName="dot2" refType="w" fact="0.5945"/>
                  <dgm:constr type="ctrY" for="ch" forName="dot2" refType="h" fact="0.644"/>
                  <dgm:constr type="w" for="ch" forName="dot2" refType="userD"/>
                  <dgm:constr type="h" for="ch" forName="dot2" refType="userD"/>
                  <dgm:constr type="ctrX" for="ch" forName="dot3" refType="w" fact="0.6206"/>
                  <dgm:constr type="ctrY" for="ch" forName="dot3" refType="h" fact="0.6898"/>
                  <dgm:constr type="w" for="ch" forName="dot3" refType="userD"/>
                  <dgm:constr type="h" for="ch" forName="dot3" refType="userD"/>
                  <dgm:constr type="ctrX" for="ch" forName="dotArrow1" refType="w" fact="0.5894"/>
                  <dgm:constr type="ctrY" for="ch" forName="dotArrow1" refType="h" fact="0.0587"/>
                  <dgm:constr type="w" for="ch" forName="dotArrow1" refType="userD"/>
                  <dgm:constr type="h" for="ch" forName="dotArrow1" refType="userD"/>
                  <dgm:constr type="ctrX" for="ch" forName="dotArrow2" refType="w" fact="0.556"/>
                  <dgm:constr type="ctrY" for="ch" forName="dotArrow2" refType="h" fact="0.0287"/>
                  <dgm:constr type="w" for="ch" forName="dotArrow2" refType="userD"/>
                  <dgm:constr type="h" for="ch" forName="dotArrow2" refType="userD"/>
                  <dgm:constr type="ctrX" for="ch" forName="dotArrow3" refType="w" fact="0.5227"/>
                  <dgm:constr type="ctrY" for="ch" forName="dotArrow3" refType="h" fact="-0.0013"/>
                  <dgm:constr type="w" for="ch" forName="dotArrow3" refType="userD"/>
                  <dgm:constr type="h" for="ch" forName="dotArrow3" refType="userD"/>
                  <dgm:constr type="ctrX" for="ch" forName="dotArrow4" refType="w" fact="0.4894"/>
                  <dgm:constr type="ctrY" for="ch" forName="dotArrow4" refType="h" fact="0.0287"/>
                  <dgm:constr type="w" for="ch" forName="dotArrow4" refType="userD"/>
                  <dgm:constr type="h" for="ch" forName="dotArrow4" refType="userD"/>
                  <dgm:constr type="ctrX" for="ch" forName="dotArrow5" refType="w" fact="0.456"/>
                  <dgm:constr type="ctrY" for="ch" forName="dotArrow5" refType="h" fact="0.0587"/>
                  <dgm:constr type="w" for="ch" forName="dotArrow5" refType="userD"/>
                  <dgm:constr type="h" for="ch" forName="dotArrow5" refType="userD"/>
                  <dgm:constr type="ctrX" for="ch" forName="dotArrow6" refType="w" fact="0.5227"/>
                  <dgm:constr type="ctrY" for="ch" forName="dotArrow6" refType="h" fact="0.062"/>
                  <dgm:constr type="w" for="ch" forName="dotArrow6" refType="userD"/>
                  <dgm:constr type="h" for="ch" forName="dotArrow6" refType="userD"/>
                  <dgm:constr type="ctrX" for="ch" forName="dotArrow7" refType="w" fact="0.5227"/>
                  <dgm:constr type="ctrY" for="ch" forName="dotArrow7" refType="h" fact="0.1253"/>
                  <dgm:constr type="w" for="ch" forName="dotArrow7" refType="userD"/>
                  <dgm:constr type="h" for="ch" forName="dotArrow7" refType="userD"/>
                  <dgm:constr type="r" for="ch" forName="parTx1" refType="w" fact="0.7386"/>
                  <dgm:constr type="t" for="ch" forName="parTx1" refType="h" fact="0.8086"/>
                  <dgm:constr type="w" for="ch" forName="parTx1" refType="w" fact="0.5392"/>
                  <dgm:constr type="h" for="ch" forName="parTx1" refType="h" fact="0.218"/>
                  <dgm:constr type="ctrX" for="ch" forName="picture1" refType="w" fact="0.7631"/>
                  <dgm:constr type="ctrY" for="ch" forName="picture1" refType="h" fact="0.7834"/>
                  <dgm:constr type="w" for="ch" forName="picture1" refType="w" fact="0.25"/>
                  <dgm:constr type="h" for="ch" forName="picture1" refType="h" fact="0.3768"/>
                  <dgm:constr type="r" for="ch" forName="parTx2" refType="w" fact="0.5107"/>
                  <dgm:constr type="t" for="ch" forName="parTx2" refType="h" fact="0.3822"/>
                  <dgm:constr type="w" for="ch" forName="parTx2" refType="w" fact="0.5392"/>
                  <dgm:constr type="h" for="ch" forName="parTx2" refType="h" fact="0.218"/>
                  <dgm:constr type="ctrX" for="ch" forName="picture2" refType="w" fact="0.5352"/>
                  <dgm:constr type="ctrY" for="ch" forName="picture2" refType="h" fact="0.357"/>
                  <dgm:constr type="w" for="ch" forName="picture2" refType="w" fact="0.25"/>
                  <dgm:constr type="h" for="ch" forName="picture2" refType="h" fact="0.3768"/>
                </dgm:constrLst>
              </dgm:else>
            </dgm:choose>
          </dgm:else>
        </dgm:choose>
      </dgm:if>
      <dgm:if name="Name22" axis="ch" ptType="node" func="cnt" op="equ" val="3">
        <dgm:choose name="Name23">
          <dgm:if name="Name24" func="var" arg="dir" op="equ" val="norm">
            <dgm:choose name="Name25">
              <dgm:if name="Name26"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2981"/>
                  <dgm:constr type="ctrY" for="ch" forName="dot1" refType="h" fact="0.763"/>
                  <dgm:constr type="w" for="ch" forName="dot1" refType="userD"/>
                  <dgm:constr type="h" for="ch" forName="dot1" refType="userD"/>
                  <dgm:constr type="ctrX" for="ch" forName="dot2" refType="w" fact="0.2676"/>
                  <dgm:constr type="ctrY" for="ch" forName="dot2" refType="h" fact="0.7887"/>
                  <dgm:constr type="w" for="ch" forName="dot2" refType="userD"/>
                  <dgm:constr type="h" for="ch" forName="dot2" refType="userD"/>
                  <dgm:constr type="ctrX" for="ch" forName="dot3" refType="w" fact="0.2357"/>
                  <dgm:constr type="ctrY" for="ch" forName="dot3" refType="h" fact="0.809"/>
                  <dgm:constr type="w" for="ch" forName="dot3" refType="userD"/>
                  <dgm:constr type="h" for="ch" forName="dot3" refType="userD"/>
                  <dgm:constr type="ctrX" for="ch" forName="dot4" refType="w" fact="0.4445"/>
                  <dgm:constr type="ctrY" for="ch" forName="dot4" refType="h" fact="0.4655"/>
                  <dgm:constr type="w" for="ch" forName="dot4" refType="userD"/>
                  <dgm:constr type="h" for="ch" forName="dot4" refType="userD"/>
                  <dgm:constr type="ctrX" for="ch" forName="dot5" refType="w" fact="0.4323"/>
                  <dgm:constr type="ctrY" for="ch" forName="dot5" refType="h" fact="0.5178"/>
                  <dgm:constr type="w" for="ch" forName="dot5" refType="userD"/>
                  <dgm:constr type="h" for="ch" forName="dot5" refType="userD"/>
                  <dgm:constr type="ctrX" for="ch" forName="dotArrow1" refType="w" fact="0.4236"/>
                  <dgm:constr type="ctrY" for="ch" forName="dotArrow1" refType="h" fact="0.0718"/>
                  <dgm:constr type="w" for="ch" forName="dotArrow1" refType="userD"/>
                  <dgm:constr type="h" for="ch" forName="dotArrow1" refType="userD"/>
                  <dgm:constr type="ctrX" for="ch" forName="dotArrow2" refType="w" fact="0.446"/>
                  <dgm:constr type="ctrY" for="ch" forName="dotArrow2" refType="h" fact="0.0468"/>
                  <dgm:constr type="w" for="ch" forName="dotArrow2" refType="userD"/>
                  <dgm:constr type="h" for="ch" forName="dotArrow2" refType="userD"/>
                  <dgm:constr type="ctrX" for="ch" forName="dotArrow3" refType="w" fact="0.4685"/>
                  <dgm:constr type="ctrY" for="ch" forName="dotArrow3" refType="h" fact="0.0218"/>
                  <dgm:constr type="w" for="ch" forName="dotArrow3" refType="userD"/>
                  <dgm:constr type="h" for="ch" forName="dotArrow3" refType="userD"/>
                  <dgm:constr type="ctrX" for="ch" forName="dotArrow4" refType="w" fact="0.491"/>
                  <dgm:constr type="ctrY" for="ch" forName="dotArrow4" refType="h" fact="0.0468"/>
                  <dgm:constr type="w" for="ch" forName="dotArrow4" refType="userD"/>
                  <dgm:constr type="h" for="ch" forName="dotArrow4" refType="userD"/>
                  <dgm:constr type="ctrX" for="ch" forName="dotArrow5" refType="w" fact="0.5135"/>
                  <dgm:constr type="ctrY" for="ch" forName="dotArrow5" refType="h" fact="0.0718"/>
                  <dgm:constr type="w" for="ch" forName="dotArrow5" refType="userD"/>
                  <dgm:constr type="h" for="ch" forName="dotArrow5" refType="userD"/>
                  <dgm:constr type="ctrX" for="ch" forName="dotArrow6" refType="w" fact="0.4685"/>
                  <dgm:constr type="ctrY" for="ch" forName="dotArrow6" refType="h" fact="0.0745"/>
                  <dgm:constr type="w" for="ch" forName="dotArrow6" refType="userD"/>
                  <dgm:constr type="h" for="ch" forName="dotArrow6" refType="userD"/>
                  <dgm:constr type="ctrX" for="ch" forName="dotArrow7" refType="w" fact="0.4685"/>
                  <dgm:constr type="ctrY" for="ch" forName="dotArrow7" refType="h" fact="0.1273"/>
                  <dgm:constr type="w" for="ch" forName="dotArrow7" refType="userD"/>
                  <dgm:constr type="h" for="ch" forName="dotArrow7" refType="userD"/>
                  <dgm:constr type="l" for="ch" forName="parTx1" refType="w" fact="0.1487"/>
                  <dgm:constr type="t" for="ch" forName="parTx1" refType="h" fact="0.8596"/>
                  <dgm:constr type="w" for="ch" forName="parTx1" refType="w" fact="0.3491"/>
                  <dgm:constr type="h" for="ch" forName="parTx1" refType="h" fact="0.1638"/>
                  <dgm:constr type="ctrX" for="ch" forName="picture1" refType="w" fact="0.1328"/>
                  <dgm:constr type="ctrY" for="ch" forName="picture1" refType="h" fact="0.8361"/>
                  <dgm:constr type="w" for="ch" forName="picture1" refType="w" fact="0.1618"/>
                  <dgm:constr type="h" for="ch" forName="picture1" refType="h" fact="0.2832"/>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732"/>
                  <dgm:constr type="t" for="ch" forName="parTx2" refType="h" fact="0.6469"/>
                  <dgm:constr type="w" for="ch" forName="parTx2" refType="w" fact="0.3491"/>
                  <dgm:constr type="h" for="ch" forName="parTx2" refType="h" fact="0.1638"/>
                  <dgm:constr type="ctrX" for="ch" forName="picture2" refType="w" fact="0.3573"/>
                  <dgm:constr type="ctrY" for="ch" forName="picture2" refType="h" fact="0.6234"/>
                  <dgm:constr type="w" for="ch" forName="picture2" refType="w" fact="0.1618"/>
                  <dgm:constr type="h" for="ch" forName="picture2" refType="h" fact="0.2832"/>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4763"/>
                  <dgm:constr type="t" for="ch" forName="parTx3" refType="h" fact="0.3243"/>
                  <dgm:constr type="w" for="ch" forName="parTx3" refType="w" fact="0.3491"/>
                  <dgm:constr type="h" for="ch" forName="parTx3" refType="h" fact="0.1638"/>
                  <dgm:constr type="ctrX" for="ch" forName="picture3" refType="w" fact="0.4604"/>
                  <dgm:constr type="ctrY" for="ch" forName="picture3" refType="h" fact="0.3008"/>
                  <dgm:constr type="w" for="ch" forName="picture3" refType="w" fact="0.1618"/>
                  <dgm:constr type="h" for="ch" forName="picture3" refType="h" fact="0.2832"/>
                  <dgm:constr type="l" for="ch" forName="desTx3" refType="r" refFor="ch" refForName="parTx3"/>
                  <dgm:constr type="r" for="ch" forName="desTx3" refType="w"/>
                  <dgm:constr type="t" for="ch" forName="desTx3" refType="t" refFor="ch" refForName="parTx3"/>
                  <dgm:constr type="h" for="ch" forName="desTx3" refType="h" refFor="ch" refForName="parTx3"/>
                </dgm:constrLst>
              </dgm:if>
              <dgm:else name="Name27">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3684"/>
                  <dgm:constr type="ctrY" for="ch" forName="dot1" refType="h" fact="0.763"/>
                  <dgm:constr type="w" for="ch" forName="dot1" refType="userD"/>
                  <dgm:constr type="h" for="ch" forName="dot1" refType="userD"/>
                  <dgm:constr type="ctrX" for="ch" forName="dot2" refType="w" fact="0.3307"/>
                  <dgm:constr type="ctrY" for="ch" forName="dot2" refType="h" fact="0.7887"/>
                  <dgm:constr type="w" for="ch" forName="dot2" refType="userD"/>
                  <dgm:constr type="h" for="ch" forName="dot2" refType="userD"/>
                  <dgm:constr type="ctrX" for="ch" forName="dot3" refType="w" fact="0.2912"/>
                  <dgm:constr type="ctrY" for="ch" forName="dot3" refType="h" fact="0.809"/>
                  <dgm:constr type="w" for="ch" forName="dot3" refType="userD"/>
                  <dgm:constr type="h" for="ch" forName="dot3" refType="userD"/>
                  <dgm:constr type="ctrX" for="ch" forName="dot4" refType="w" fact="0.5494"/>
                  <dgm:constr type="ctrY" for="ch" forName="dot4" refType="h" fact="0.4655"/>
                  <dgm:constr type="w" for="ch" forName="dot4" refType="userD"/>
                  <dgm:constr type="h" for="ch" forName="dot4" refType="userD"/>
                  <dgm:constr type="ctrX" for="ch" forName="dot5" refType="w" fact="0.5342"/>
                  <dgm:constr type="ctrY" for="ch" forName="dot5" refType="h" fact="0.5178"/>
                  <dgm:constr type="w" for="ch" forName="dot5" refType="userD"/>
                  <dgm:constr type="h" for="ch" forName="dot5" refType="userD"/>
                  <dgm:constr type="ctrX" for="ch" forName="dotArrow1" refType="w" fact="0.5234"/>
                  <dgm:constr type="ctrY" for="ch" forName="dotArrow1" refType="h" fact="0.0718"/>
                  <dgm:constr type="w" for="ch" forName="dotArrow1" refType="userD"/>
                  <dgm:constr type="h" for="ch" forName="dotArrow1" refType="userD"/>
                  <dgm:constr type="ctrX" for="ch" forName="dotArrow2" refType="w" fact="0.5512"/>
                  <dgm:constr type="ctrY" for="ch" forName="dotArrow2" refType="h" fact="0.0468"/>
                  <dgm:constr type="w" for="ch" forName="dotArrow2" refType="userD"/>
                  <dgm:constr type="h" for="ch" forName="dotArrow2" refType="userD"/>
                  <dgm:constr type="ctrX" for="ch" forName="dotArrow3" refType="w" fact="0.579"/>
                  <dgm:constr type="ctrY" for="ch" forName="dotArrow3" refType="h" fact="0.0218"/>
                  <dgm:constr type="w" for="ch" forName="dotArrow3" refType="userD"/>
                  <dgm:constr type="h" for="ch" forName="dotArrow3" refType="userD"/>
                  <dgm:constr type="ctrX" for="ch" forName="dotArrow4" refType="w" fact="0.6068"/>
                  <dgm:constr type="ctrY" for="ch" forName="dotArrow4" refType="h" fact="0.0468"/>
                  <dgm:constr type="w" for="ch" forName="dotArrow4" refType="userD"/>
                  <dgm:constr type="h" for="ch" forName="dotArrow4" refType="userD"/>
                  <dgm:constr type="ctrX" for="ch" forName="dotArrow5" refType="w" fact="0.6346"/>
                  <dgm:constr type="ctrY" for="ch" forName="dotArrow5" refType="h" fact="0.0718"/>
                  <dgm:constr type="w" for="ch" forName="dotArrow5" refType="userD"/>
                  <dgm:constr type="h" for="ch" forName="dotArrow5" refType="userD"/>
                  <dgm:constr type="ctrX" for="ch" forName="dotArrow6" refType="w" fact="0.579"/>
                  <dgm:constr type="ctrY" for="ch" forName="dotArrow6" refType="h" fact="0.0745"/>
                  <dgm:constr type="w" for="ch" forName="dotArrow6" refType="userD"/>
                  <dgm:constr type="h" for="ch" forName="dotArrow6" refType="userD"/>
                  <dgm:constr type="ctrX" for="ch" forName="dotArrow7" refType="w" fact="0.579"/>
                  <dgm:constr type="ctrY" for="ch" forName="dotArrow7" refType="h" fact="0.1273"/>
                  <dgm:constr type="w" for="ch" forName="dotArrow7" refType="userD"/>
                  <dgm:constr type="h" for="ch" forName="dotArrow7" refType="userD"/>
                  <dgm:constr type="l" for="ch" forName="parTx1" refType="w" fact="0.1837"/>
                  <dgm:constr type="t" for="ch" forName="parTx1" refType="h" fact="0.8551"/>
                  <dgm:constr type="w" for="ch" forName="parTx1" refType="w" fact="0.4314"/>
                  <dgm:constr type="h" for="ch" forName="parTx1" refType="h" fact="0.1638"/>
                  <dgm:constr type="ctrX" for="ch" forName="picture1" refType="w" fact="0.1641"/>
                  <dgm:constr type="ctrY" for="ch" forName="picture1" refType="h" fact="0.8361"/>
                  <dgm:constr type="w" for="ch" forName="picture1" refType="w" fact="0.2"/>
                  <dgm:constr type="h" for="ch" forName="picture1" refType="h" fact="0.2832"/>
                  <dgm:constr type="l" for="ch" forName="parTx2" refType="w" fact="0.4612"/>
                  <dgm:constr type="t" for="ch" forName="parTx2" refType="h" fact="0.6424"/>
                  <dgm:constr type="w" for="ch" forName="parTx2" refType="w" fact="0.4314"/>
                  <dgm:constr type="h" for="ch" forName="parTx2" refType="h" fact="0.1638"/>
                  <dgm:constr type="ctrX" for="ch" forName="picture2" refType="w" fact="0.4416"/>
                  <dgm:constr type="ctrY" for="ch" forName="picture2" refType="h" fact="0.6234"/>
                  <dgm:constr type="w" for="ch" forName="picture2" refType="w" fact="0.2"/>
                  <dgm:constr type="h" for="ch" forName="picture2" refType="h" fact="0.2832"/>
                  <dgm:constr type="l" for="ch" forName="parTx3" refType="w" fact="0.5886"/>
                  <dgm:constr type="t" for="ch" forName="parTx3" refType="h" fact="0.3198"/>
                  <dgm:constr type="w" for="ch" forName="parTx3" refType="w" fact="0.4314"/>
                  <dgm:constr type="h" for="ch" forName="parTx3" refType="h" fact="0.1638"/>
                  <dgm:constr type="ctrX" for="ch" forName="picture3" refType="w" fact="0.569"/>
                  <dgm:constr type="ctrY" for="ch" forName="picture3" refType="h" fact="0.3008"/>
                  <dgm:constr type="w" for="ch" forName="picture3" refType="w" fact="0.2"/>
                  <dgm:constr type="h" for="ch" forName="picture3" refType="h" fact="0.2832"/>
                </dgm:constrLst>
              </dgm:else>
            </dgm:choose>
          </dgm:if>
          <dgm:else name="Name28">
            <dgm:choose name="Name29">
              <dgm:if name="Name30" axis="des" func="maxDepth" op="gt" val="1">
                <dgm:alg type="composite">
                  <dgm:param type="ar" val="1.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userD" refType="w" fact="0.0162"/>
                  <dgm:constr type="ctrX" for="ch" forName="dot1" refType="w" fact="0.7019"/>
                  <dgm:constr type="ctrY" for="ch" forName="dot1" refType="h" fact="0.763"/>
                  <dgm:constr type="w" for="ch" forName="dot1" refType="userD"/>
                  <dgm:constr type="h" for="ch" forName="dot1" refType="userD"/>
                  <dgm:constr type="ctrX" for="ch" forName="dot2" refType="w" fact="0.7324"/>
                  <dgm:constr type="ctrY" for="ch" forName="dot2" refType="h" fact="0.7887"/>
                  <dgm:constr type="w" for="ch" forName="dot2" refType="userD"/>
                  <dgm:constr type="h" for="ch" forName="dot2" refType="userD"/>
                  <dgm:constr type="ctrX" for="ch" forName="dot3" refType="w" fact="0.7643"/>
                  <dgm:constr type="ctrY" for="ch" forName="dot3" refType="h" fact="0.809"/>
                  <dgm:constr type="w" for="ch" forName="dot3" refType="userD"/>
                  <dgm:constr type="h" for="ch" forName="dot3" refType="userD"/>
                  <dgm:constr type="ctrX" for="ch" forName="dot4" refType="w" fact="0.5555"/>
                  <dgm:constr type="ctrY" for="ch" forName="dot4" refType="h" fact="0.4655"/>
                  <dgm:constr type="w" for="ch" forName="dot4" refType="userD"/>
                  <dgm:constr type="h" for="ch" forName="dot4" refType="userD"/>
                  <dgm:constr type="ctrX" for="ch" forName="dot5" refType="w" fact="0.5677"/>
                  <dgm:constr type="ctrY" for="ch" forName="dot5" refType="h" fact="0.5178"/>
                  <dgm:constr type="w" for="ch" forName="dot5" refType="userD"/>
                  <dgm:constr type="h" for="ch" forName="dot5" refType="userD"/>
                  <dgm:constr type="ctrX" for="ch" forName="dotArrow1" refType="w" fact="0.5764"/>
                  <dgm:constr type="ctrY" for="ch" forName="dotArrow1" refType="h" fact="0.0718"/>
                  <dgm:constr type="w" for="ch" forName="dotArrow1" refType="userD"/>
                  <dgm:constr type="h" for="ch" forName="dotArrow1" refType="userD"/>
                  <dgm:constr type="ctrX" for="ch" forName="dotArrow2" refType="w" fact="0.554"/>
                  <dgm:constr type="ctrY" for="ch" forName="dotArrow2" refType="h" fact="0.0468"/>
                  <dgm:constr type="w" for="ch" forName="dotArrow2" refType="userD"/>
                  <dgm:constr type="h" for="ch" forName="dotArrow2" refType="userD"/>
                  <dgm:constr type="ctrX" for="ch" forName="dotArrow3" refType="w" fact="0.5315"/>
                  <dgm:constr type="ctrY" for="ch" forName="dotArrow3" refType="h" fact="0.0218"/>
                  <dgm:constr type="w" for="ch" forName="dotArrow3" refType="userD"/>
                  <dgm:constr type="h" for="ch" forName="dotArrow3" refType="userD"/>
                  <dgm:constr type="ctrX" for="ch" forName="dotArrow4" refType="w" fact="0.509"/>
                  <dgm:constr type="ctrY" for="ch" forName="dotArrow4" refType="h" fact="0.0468"/>
                  <dgm:constr type="w" for="ch" forName="dotArrow4" refType="userD"/>
                  <dgm:constr type="h" for="ch" forName="dotArrow4" refType="userD"/>
                  <dgm:constr type="ctrX" for="ch" forName="dotArrow5" refType="w" fact="0.4865"/>
                  <dgm:constr type="ctrY" for="ch" forName="dotArrow5" refType="h" fact="0.0718"/>
                  <dgm:constr type="w" for="ch" forName="dotArrow5" refType="userD"/>
                  <dgm:constr type="h" for="ch" forName="dotArrow5" refType="userD"/>
                  <dgm:constr type="ctrX" for="ch" forName="dotArrow6" refType="w" fact="0.5315"/>
                  <dgm:constr type="ctrY" for="ch" forName="dotArrow6" refType="h" fact="0.0745"/>
                  <dgm:constr type="w" for="ch" forName="dotArrow6" refType="userD"/>
                  <dgm:constr type="h" for="ch" forName="dotArrow6" refType="userD"/>
                  <dgm:constr type="ctrX" for="ch" forName="dotArrow7" refType="w" fact="0.5315"/>
                  <dgm:constr type="ctrY" for="ch" forName="dotArrow7" refType="h" fact="0.1273"/>
                  <dgm:constr type="w" for="ch" forName="dotArrow7" refType="userD"/>
                  <dgm:constr type="h" for="ch" forName="dotArrow7" refType="userD"/>
                  <dgm:constr type="r" for="ch" forName="parTx1" refType="w" fact="0.8513"/>
                  <dgm:constr type="t" for="ch" forName="parTx1" refType="h" fact="0.8596"/>
                  <dgm:constr type="w" for="ch" forName="parTx1" refType="w" fact="0.3491"/>
                  <dgm:constr type="h" for="ch" forName="parTx1" refType="h" fact="0.1638"/>
                  <dgm:constr type="ctrX" for="ch" forName="picture1" refType="w" fact="0.8672"/>
                  <dgm:constr type="ctrY" for="ch" forName="picture1" refType="h" fact="0.8361"/>
                  <dgm:constr type="w" for="ch" forName="picture1" refType="w" fact="0.1618"/>
                  <dgm:constr type="h" for="ch" forName="picture1" refType="h" fact="0.2832"/>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268"/>
                  <dgm:constr type="t" for="ch" forName="parTx2" refType="h" fact="0.6469"/>
                  <dgm:constr type="w" for="ch" forName="parTx2" refType="w" fact="0.3491"/>
                  <dgm:constr type="h" for="ch" forName="parTx2" refType="h" fact="0.1638"/>
                  <dgm:constr type="ctrX" for="ch" forName="picture2" refType="w" fact="0.6427"/>
                  <dgm:constr type="ctrY" for="ch" forName="picture2" refType="h" fact="0.6234"/>
                  <dgm:constr type="w" for="ch" forName="picture2" refType="w" fact="0.1618"/>
                  <dgm:constr type="h" for="ch" forName="picture2" refType="h" fact="0.2832"/>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5237"/>
                  <dgm:constr type="t" for="ch" forName="parTx3" refType="h" fact="0.3243"/>
                  <dgm:constr type="w" for="ch" forName="parTx3" refType="w" fact="0.3491"/>
                  <dgm:constr type="h" for="ch" forName="parTx3" refType="h" fact="0.1638"/>
                  <dgm:constr type="ctrX" for="ch" forName="picture3" refType="w" fact="0.5396"/>
                  <dgm:constr type="ctrY" for="ch" forName="picture3" refType="h" fact="0.3008"/>
                  <dgm:constr type="w" for="ch" forName="picture3" refType="w" fact="0.1618"/>
                  <dgm:constr type="h" for="ch" forName="picture3" refType="h" fact="0.2832"/>
                  <dgm:constr type="r" for="ch" forName="desTx3" refType="l" refFor="ch" refForName="parTx3"/>
                  <dgm:constr type="l" for="ch" forName="desTx3"/>
                  <dgm:constr type="t" for="ch" forName="desTx3" refType="t" refFor="ch" refForName="parTx3"/>
                  <dgm:constr type="h" for="ch" forName="desTx3" refType="h" refFor="ch" refForName="parTx3"/>
                </dgm:constrLst>
              </dgm:if>
              <dgm:else name="Name31">
                <dgm:alg type="composite">
                  <dgm:param type="ar" val="1.416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userD" refType="w" fact="0.02"/>
                  <dgm:constr type="ctrX" for="ch" forName="dot1" refType="w" fact="0.6316"/>
                  <dgm:constr type="ctrY" for="ch" forName="dot1" refType="h" fact="0.763"/>
                  <dgm:constr type="w" for="ch" forName="dot1" refType="userD"/>
                  <dgm:constr type="h" for="ch" forName="dot1" refType="userD"/>
                  <dgm:constr type="ctrX" for="ch" forName="dot2" refType="w" fact="0.6693"/>
                  <dgm:constr type="ctrY" for="ch" forName="dot2" refType="h" fact="0.7887"/>
                  <dgm:constr type="w" for="ch" forName="dot2" refType="userD"/>
                  <dgm:constr type="h" for="ch" forName="dot2" refType="userD"/>
                  <dgm:constr type="ctrX" for="ch" forName="dot3" refType="w" fact="0.7088"/>
                  <dgm:constr type="ctrY" for="ch" forName="dot3" refType="h" fact="0.809"/>
                  <dgm:constr type="w" for="ch" forName="dot3" refType="userD"/>
                  <dgm:constr type="h" for="ch" forName="dot3" refType="userD"/>
                  <dgm:constr type="ctrX" for="ch" forName="dot4" refType="w" fact="0.4506"/>
                  <dgm:constr type="ctrY" for="ch" forName="dot4" refType="h" fact="0.4655"/>
                  <dgm:constr type="w" for="ch" forName="dot4" refType="userD"/>
                  <dgm:constr type="h" for="ch" forName="dot4" refType="userD"/>
                  <dgm:constr type="ctrX" for="ch" forName="dot5" refType="w" fact="0.4658"/>
                  <dgm:constr type="ctrY" for="ch" forName="dot5" refType="h" fact="0.5178"/>
                  <dgm:constr type="w" for="ch" forName="dot5" refType="userD"/>
                  <dgm:constr type="h" for="ch" forName="dot5" refType="userD"/>
                  <dgm:constr type="ctrX" for="ch" forName="dotArrow1" refType="w" fact="0.4766"/>
                  <dgm:constr type="ctrY" for="ch" forName="dotArrow1" refType="h" fact="0.0718"/>
                  <dgm:constr type="w" for="ch" forName="dotArrow1" refType="userD"/>
                  <dgm:constr type="h" for="ch" forName="dotArrow1" refType="userD"/>
                  <dgm:constr type="ctrX" for="ch" forName="dotArrow2" refType="w" fact="0.4488"/>
                  <dgm:constr type="ctrY" for="ch" forName="dotArrow2" refType="h" fact="0.0468"/>
                  <dgm:constr type="w" for="ch" forName="dotArrow2" refType="userD"/>
                  <dgm:constr type="h" for="ch" forName="dotArrow2" refType="userD"/>
                  <dgm:constr type="ctrX" for="ch" forName="dotArrow3" refType="w" fact="0.421"/>
                  <dgm:constr type="ctrY" for="ch" forName="dotArrow3" refType="h" fact="0.0218"/>
                  <dgm:constr type="w" for="ch" forName="dotArrow3" refType="userD"/>
                  <dgm:constr type="h" for="ch" forName="dotArrow3" refType="userD"/>
                  <dgm:constr type="ctrX" for="ch" forName="dotArrow4" refType="w" fact="0.3932"/>
                  <dgm:constr type="ctrY" for="ch" forName="dotArrow4" refType="h" fact="0.0468"/>
                  <dgm:constr type="w" for="ch" forName="dotArrow4" refType="userD"/>
                  <dgm:constr type="h" for="ch" forName="dotArrow4" refType="userD"/>
                  <dgm:constr type="ctrX" for="ch" forName="dotArrow5" refType="w" fact="0.3654"/>
                  <dgm:constr type="ctrY" for="ch" forName="dotArrow5" refType="h" fact="0.0718"/>
                  <dgm:constr type="w" for="ch" forName="dotArrow5" refType="userD"/>
                  <dgm:constr type="h" for="ch" forName="dotArrow5" refType="userD"/>
                  <dgm:constr type="ctrX" for="ch" forName="dotArrow6" refType="w" fact="0.421"/>
                  <dgm:constr type="ctrY" for="ch" forName="dotArrow6" refType="h" fact="0.0745"/>
                  <dgm:constr type="w" for="ch" forName="dotArrow6" refType="userD"/>
                  <dgm:constr type="h" for="ch" forName="dotArrow6" refType="userD"/>
                  <dgm:constr type="ctrX" for="ch" forName="dotArrow7" refType="w" fact="0.421"/>
                  <dgm:constr type="ctrY" for="ch" forName="dotArrow7" refType="h" fact="0.1273"/>
                  <dgm:constr type="w" for="ch" forName="dotArrow7" refType="userD"/>
                  <dgm:constr type="h" for="ch" forName="dotArrow7" refType="userD"/>
                  <dgm:constr type="r" for="ch" forName="parTx1" refType="w" fact="0.8163"/>
                  <dgm:constr type="t" for="ch" forName="parTx1" refType="h" fact="0.8551"/>
                  <dgm:constr type="w" for="ch" forName="parTx1" refType="w" fact="0.4314"/>
                  <dgm:constr type="h" for="ch" forName="parTx1" refType="h" fact="0.1638"/>
                  <dgm:constr type="ctrX" for="ch" forName="picture1" refType="w" fact="0.8359"/>
                  <dgm:constr type="ctrY" for="ch" forName="picture1" refType="h" fact="0.8361"/>
                  <dgm:constr type="w" for="ch" forName="picture1" refType="w" fact="0.2"/>
                  <dgm:constr type="h" for="ch" forName="picture1" refType="h" fact="0.2832"/>
                  <dgm:constr type="r" for="ch" forName="parTx2" refType="w" fact="0.5388"/>
                  <dgm:constr type="t" for="ch" forName="parTx2" refType="h" fact="0.6424"/>
                  <dgm:constr type="w" for="ch" forName="parTx2" refType="w" fact="0.4314"/>
                  <dgm:constr type="h" for="ch" forName="parTx2" refType="h" fact="0.1638"/>
                  <dgm:constr type="ctrX" for="ch" forName="picture2" refType="w" fact="0.5584"/>
                  <dgm:constr type="ctrY" for="ch" forName="picture2" refType="h" fact="0.6234"/>
                  <dgm:constr type="w" for="ch" forName="picture2" refType="w" fact="0.2"/>
                  <dgm:constr type="h" for="ch" forName="picture2" refType="h" fact="0.2832"/>
                  <dgm:constr type="r" for="ch" forName="parTx3" refType="w" fact="0.4114"/>
                  <dgm:constr type="t" for="ch" forName="parTx3" refType="h" fact="0.3198"/>
                  <dgm:constr type="w" for="ch" forName="parTx3" refType="w" fact="0.4314"/>
                  <dgm:constr type="h" for="ch" forName="parTx3" refType="h" fact="0.1638"/>
                  <dgm:constr type="ctrX" for="ch" forName="picture3" refType="w" fact="0.431"/>
                  <dgm:constr type="ctrY" for="ch" forName="picture3" refType="h" fact="0.3008"/>
                  <dgm:constr type="w" for="ch" forName="picture3" refType="w" fact="0.2"/>
                  <dgm:constr type="h" for="ch" forName="picture3" refType="h" fact="0.2832"/>
                </dgm:constrLst>
              </dgm:else>
            </dgm:choose>
          </dgm:else>
        </dgm:choose>
      </dgm:if>
      <dgm:if name="Name32" axis="ch" ptType="node" func="cnt" op="equ" val="4">
        <dgm:choose name="Name33">
          <dgm:if name="Name34" func="var" arg="dir" op="equ" val="norm">
            <dgm:choose name="Name35">
              <dgm:if name="Name36"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3253"/>
                  <dgm:constr type="ctrY" for="ch" forName="dot1" refType="h" fact="0.8215"/>
                  <dgm:constr type="w" for="ch" forName="dot1" refType="userD"/>
                  <dgm:constr type="h" for="ch" forName="dot1" refType="userD"/>
                  <dgm:constr type="ctrX" for="ch" forName="dot2" refType="w" fact="0.2949"/>
                  <dgm:constr type="ctrY" for="ch" forName="dot2" refType="h" fact="0.843"/>
                  <dgm:constr type="w" for="ch" forName="dot2" refType="userD"/>
                  <dgm:constr type="h" for="ch" forName="dot2" refType="userD"/>
                  <dgm:constr type="ctrX" for="ch" forName="dot3" refType="w" fact="0.2635"/>
                  <dgm:constr type="ctrY" for="ch" forName="dot3" refType="h" fact="0.8607"/>
                  <dgm:constr type="w" for="ch" forName="dot3" refType="userD"/>
                  <dgm:constr type="h" for="ch" forName="dot3" refType="userD"/>
                  <dgm:constr type="ctrX" for="ch" forName="dot4" refType="w" fact="0.2313"/>
                  <dgm:constr type="ctrY" for="ch" forName="dot4" refType="h" fact="0.8745"/>
                  <dgm:constr type="w" for="ch" forName="dot4" refType="userD"/>
                  <dgm:constr type="h" for="ch" forName="dot4" refType="userD"/>
                  <dgm:constr type="ctrX" for="ch" forName="dot5" refType="w" fact="0.4675"/>
                  <dgm:constr type="ctrY" for="ch" forName="dot5" refType="h" fact="0.6419"/>
                  <dgm:constr type="w" for="ch" forName="dot5" refType="userD"/>
                  <dgm:constr type="h" for="ch" forName="dot5" refType="userD"/>
                  <dgm:constr type="ctrX" for="ch" forName="dot6" refType="w" fact="0.5486"/>
                  <dgm:constr type="ctrY" for="ch" forName="dot6" refType="h" fact="0.3784"/>
                  <dgm:constr type="w" for="ch" forName="dot6" refType="userD"/>
                  <dgm:constr type="h" for="ch" forName="dot6" refType="userD"/>
                  <dgm:constr type="ctrX" for="ch" forName="dotArrow1" refType="w" fact="0.5267"/>
                  <dgm:constr type="ctrY" for="ch" forName="dotArrow1" refType="h" fact="0.0496"/>
                  <dgm:constr type="w" for="ch" forName="dotArrow1" refType="userD"/>
                  <dgm:constr type="h" for="ch" forName="dotArrow1" refType="userD"/>
                  <dgm:constr type="ctrX" for="ch" forName="dotArrow2" refType="w" fact="0.5462"/>
                  <dgm:constr type="ctrY" for="ch" forName="dotArrow2" refType="h" fact="0.0282"/>
                  <dgm:constr type="w" for="ch" forName="dotArrow2" refType="userD"/>
                  <dgm:constr type="h" for="ch" forName="dotArrow2" refType="userD"/>
                  <dgm:constr type="ctrX" for="ch" forName="dotArrow3" refType="w" fact="0.5657"/>
                  <dgm:constr type="ctrY" for="ch" forName="dotArrow3" refType="h" fact="0.0068"/>
                  <dgm:constr type="w" for="ch" forName="dotArrow3" refType="userD"/>
                  <dgm:constr type="h" for="ch" forName="dotArrow3" refType="userD"/>
                  <dgm:constr type="ctrX" for="ch" forName="dotArrow4" refType="w" fact="0.5851"/>
                  <dgm:constr type="ctrY" for="ch" forName="dotArrow4" refType="h" fact="0.0282"/>
                  <dgm:constr type="w" for="ch" forName="dotArrow4" refType="userD"/>
                  <dgm:constr type="h" for="ch" forName="dotArrow4" refType="userD"/>
                  <dgm:constr type="ctrX" for="ch" forName="dotArrow5" refType="w" fact="0.6046"/>
                  <dgm:constr type="ctrY" for="ch" forName="dotArrow5" refType="h" fact="0.0496"/>
                  <dgm:constr type="w" for="ch" forName="dotArrow5" refType="userD"/>
                  <dgm:constr type="h" for="ch" forName="dotArrow5" refType="userD"/>
                  <dgm:constr type="ctrX" for="ch" forName="dotArrow6" refType="w" fact="0.5657"/>
                  <dgm:constr type="ctrY" for="ch" forName="dotArrow6" refType="h" fact="0.052"/>
                  <dgm:constr type="w" for="ch" forName="dotArrow6" refType="userD"/>
                  <dgm:constr type="h" for="ch" forName="dotArrow6" refType="userD"/>
                  <dgm:constr type="ctrX" for="ch" forName="dotArrow7" refType="w" fact="0.5657"/>
                  <dgm:constr type="ctrY" for="ch" forName="dotArrow7" refType="h" fact="0.0972"/>
                  <dgm:constr type="w" for="ch" forName="dotArrow7" refType="userD"/>
                  <dgm:constr type="h" for="ch" forName="dotArrow7" refType="userD"/>
                  <dgm:constr type="l" for="ch" forName="parTx1" refType="w" fact="0.1466"/>
                  <dgm:constr type="t" for="ch" forName="parTx1" refType="h" fact="0.9095"/>
                  <dgm:constr type="w" for="ch" forName="parTx1" refType="w" fact="0.294"/>
                  <dgm:constr type="h" for="ch" forName="parTx1" refType="h" fact="0.1222"/>
                  <dgm:constr type="ctrX" for="ch" forName="picture1" refType="w" fact="0.1333"/>
                  <dgm:constr type="ctrY" for="ch" forName="picture1" refType="h" fact="0.8922"/>
                  <dgm:constr type="w" for="ch" forName="picture1" refType="w" fact="0.1363"/>
                  <dgm:constr type="h" for="ch" forName="picture1" refType="h" fact="0.211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105"/>
                  <dgm:constr type="t" for="ch" forName="parTx2" refType="h" fact="0.762"/>
                  <dgm:constr type="w" for="ch" forName="parTx2" refType="w" fact="0.294"/>
                  <dgm:constr type="h" for="ch" forName="parTx2" refType="h" fact="0.1222"/>
                  <dgm:constr type="ctrX" for="ch" forName="picture2" refType="w" fact="0.3972"/>
                  <dgm:constr type="ctrY" for="ch" forName="picture2" refType="h" fact="0.7447"/>
                  <dgm:constr type="w" for="ch" forName="picture2" refType="w" fact="0.1363"/>
                  <dgm:constr type="h" for="ch" forName="picture2" refType="h" fact="0.211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229"/>
                  <dgm:constr type="t" for="ch" forName="parTx3" refType="h" fact="0.5294"/>
                  <dgm:constr type="w" for="ch" forName="parTx3" refType="w" fact="0.294"/>
                  <dgm:constr type="h" for="ch" forName="parTx3" refType="h" fact="0.1222"/>
                  <dgm:constr type="ctrX" for="ch" forName="picture3" refType="w" fact="0.5095"/>
                  <dgm:constr type="ctrY" for="ch" forName="picture3" refType="h" fact="0.5121"/>
                  <dgm:constr type="w" for="ch" forName="picture3" refType="w" fact="0.1363"/>
                  <dgm:constr type="h" for="ch" forName="picture3" refType="h" fact="0.211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722"/>
                  <dgm:constr type="t" for="ch" forName="parTx4" refType="h" fact="0.2523"/>
                  <dgm:constr type="w" for="ch" forName="parTx4" refType="w" fact="0.294"/>
                  <dgm:constr type="h" for="ch" forName="parTx4" refType="h" fact="0.1222"/>
                  <dgm:constr type="ctrX" for="ch" forName="picture4" refType="w" fact="0.5588"/>
                  <dgm:constr type="ctrY" for="ch" forName="picture4" refType="h" fact="0.235"/>
                  <dgm:constr type="w" for="ch" forName="picture4" refType="w" fact="0.1363"/>
                  <dgm:constr type="h" for="ch" forName="picture4" refType="h" fact="0.2113"/>
                  <dgm:constr type="l" for="ch" forName="desTx4" refType="r" refFor="ch" refForName="parTx4"/>
                  <dgm:constr type="r" for="ch" forName="desTx4" refType="w"/>
                  <dgm:constr type="t" for="ch" forName="desTx4" refType="t" refFor="ch" refForName="parTx4"/>
                  <dgm:constr type="h" for="ch" forName="desTx4" refType="h" refFor="ch" refForName="parTx4"/>
                </dgm:constrLst>
              </dgm:if>
              <dgm:else name="Name37">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3978"/>
                  <dgm:constr type="ctrY" for="ch" forName="dot1" refType="h" fact="0.8215"/>
                  <dgm:constr type="w" for="ch" forName="dot1" refType="userD"/>
                  <dgm:constr type="h" for="ch" forName="dot1" refType="userD"/>
                  <dgm:constr type="ctrX" for="ch" forName="dot2" refType="w" fact="0.3606"/>
                  <dgm:constr type="ctrY" for="ch" forName="dot2" refType="h" fact="0.843"/>
                  <dgm:constr type="w" for="ch" forName="dot2" refType="userD"/>
                  <dgm:constr type="h" for="ch" forName="dot2" refType="userD"/>
                  <dgm:constr type="ctrX" for="ch" forName="dot3" refType="w" fact="0.3223"/>
                  <dgm:constr type="ctrY" for="ch" forName="dot3" refType="h" fact="0.8607"/>
                  <dgm:constr type="w" for="ch" forName="dot3" refType="userD"/>
                  <dgm:constr type="h" for="ch" forName="dot3" refType="userD"/>
                  <dgm:constr type="ctrX" for="ch" forName="dot4" refType="w" fact="0.2829"/>
                  <dgm:constr type="ctrY" for="ch" forName="dot4" refType="h" fact="0.8745"/>
                  <dgm:constr type="w" for="ch" forName="dot4" refType="userD"/>
                  <dgm:constr type="h" for="ch" forName="dot4" refType="userD"/>
                  <dgm:constr type="ctrX" for="ch" forName="dot5" refType="w" fact="0.5717"/>
                  <dgm:constr type="ctrY" for="ch" forName="dot5" refType="h" fact="0.6419"/>
                  <dgm:constr type="w" for="ch" forName="dot5" refType="userD"/>
                  <dgm:constr type="h" for="ch" forName="dot5" refType="userD"/>
                  <dgm:constr type="ctrX" for="ch" forName="dot6" refType="w" fact="0.6709"/>
                  <dgm:constr type="ctrY" for="ch" forName="dot6" refType="h" fact="0.3784"/>
                  <dgm:constr type="w" for="ch" forName="dot6" refType="userD"/>
                  <dgm:constr type="h" for="ch" forName="dot6" refType="userD"/>
                  <dgm:constr type="ctrX" for="ch" forName="dotArrow1" refType="w" fact="0.6441"/>
                  <dgm:constr type="ctrY" for="ch" forName="dotArrow1" refType="h" fact="0.0496"/>
                  <dgm:constr type="w" for="ch" forName="dotArrow1" refType="userD"/>
                  <dgm:constr type="h" for="ch" forName="dotArrow1" refType="userD"/>
                  <dgm:constr type="ctrX" for="ch" forName="dotArrow2" refType="w" fact="0.6679"/>
                  <dgm:constr type="ctrY" for="ch" forName="dotArrow2" refType="h" fact="0.0282"/>
                  <dgm:constr type="w" for="ch" forName="dotArrow2" refType="userD"/>
                  <dgm:constr type="h" for="ch" forName="dotArrow2" refType="userD"/>
                  <dgm:constr type="ctrX" for="ch" forName="dotArrow3" refType="w" fact="0.6917"/>
                  <dgm:constr type="ctrY" for="ch" forName="dotArrow3" refType="h" fact="0.0068"/>
                  <dgm:constr type="w" for="ch" forName="dotArrow3" refType="userD"/>
                  <dgm:constr type="h" for="ch" forName="dotArrow3" refType="userD"/>
                  <dgm:constr type="ctrX" for="ch" forName="dotArrow4" refType="w" fact="0.7155"/>
                  <dgm:constr type="ctrY" for="ch" forName="dotArrow4" refType="h" fact="0.0282"/>
                  <dgm:constr type="w" for="ch" forName="dotArrow4" refType="userD"/>
                  <dgm:constr type="h" for="ch" forName="dotArrow4" refType="userD"/>
                  <dgm:constr type="ctrX" for="ch" forName="dotArrow5" refType="w" fact="0.7394"/>
                  <dgm:constr type="ctrY" for="ch" forName="dotArrow5" refType="h" fact="0.0496"/>
                  <dgm:constr type="w" for="ch" forName="dotArrow5" refType="userD"/>
                  <dgm:constr type="h" for="ch" forName="dotArrow5" refType="userD"/>
                  <dgm:constr type="ctrX" for="ch" forName="dotArrow6" refType="w" fact="0.6917"/>
                  <dgm:constr type="ctrY" for="ch" forName="dotArrow6" refType="h" fact="0.052"/>
                  <dgm:constr type="w" for="ch" forName="dotArrow6" refType="userD"/>
                  <dgm:constr type="h" for="ch" forName="dotArrow6" refType="userD"/>
                  <dgm:constr type="ctrX" for="ch" forName="dotArrow7" refType="w" fact="0.6917"/>
                  <dgm:constr type="ctrY" for="ch" forName="dotArrow7" refType="h" fact="0.0972"/>
                  <dgm:constr type="w" for="ch" forName="dotArrow7" refType="userD"/>
                  <dgm:constr type="h" for="ch" forName="dotArrow7" refType="userD"/>
                  <dgm:constr type="l" for="ch" forName="parTx1" refType="w" fact="0.1793"/>
                  <dgm:constr type="t" for="ch" forName="parTx1" refType="h" fact="0.9064"/>
                  <dgm:constr type="w" for="ch" forName="parTx1" refType="w" fact="0.3595"/>
                  <dgm:constr type="h" for="ch" forName="parTx1" refType="h" fact="0.1222"/>
                  <dgm:constr type="ctrX" for="ch" forName="picture1" refType="w" fact="0.163"/>
                  <dgm:constr type="ctrY" for="ch" forName="picture1" refType="h" fact="0.8922"/>
                  <dgm:constr type="w" for="ch" forName="picture1" refType="w" fact="0.1667"/>
                  <dgm:constr type="h" for="ch" forName="picture1" refType="h" fact="0.2113"/>
                  <dgm:constr type="l" for="ch" forName="parTx2" refType="w" fact="0.502"/>
                  <dgm:constr type="t" for="ch" forName="parTx2" refType="h" fact="0.7589"/>
                  <dgm:constr type="w" for="ch" forName="parTx2" refType="w" fact="0.3595"/>
                  <dgm:constr type="h" for="ch" forName="parTx2" refType="h" fact="0.1222"/>
                  <dgm:constr type="ctrX" for="ch" forName="picture2" refType="w" fact="0.4857"/>
                  <dgm:constr type="ctrY" for="ch" forName="picture2" refType="h" fact="0.7447"/>
                  <dgm:constr type="w" for="ch" forName="picture2" refType="w" fact="0.1667"/>
                  <dgm:constr type="h" for="ch" forName="picture2" refType="h" fact="0.2113"/>
                  <dgm:constr type="l" for="ch" forName="parTx3" refType="w" fact="0.6394"/>
                  <dgm:constr type="t" for="ch" forName="parTx3" refType="h" fact="0.5263"/>
                  <dgm:constr type="w" for="ch" forName="parTx3" refType="w" fact="0.3595"/>
                  <dgm:constr type="h" for="ch" forName="parTx3" refType="h" fact="0.1222"/>
                  <dgm:constr type="ctrX" for="ch" forName="picture3" refType="w" fact="0.6231"/>
                  <dgm:constr type="ctrY" for="ch" forName="picture3" refType="h" fact="0.5121"/>
                  <dgm:constr type="w" for="ch" forName="picture3" refType="w" fact="0.1667"/>
                  <dgm:constr type="h" for="ch" forName="picture3" refType="h" fact="0.2113"/>
                  <dgm:constr type="l" for="ch" forName="parTx4" refType="w" fact="0.6997"/>
                  <dgm:constr type="t" for="ch" forName="parTx4" refType="h" fact="0.2492"/>
                  <dgm:constr type="w" for="ch" forName="parTx4" refType="w" fact="0.3595"/>
                  <dgm:constr type="h" for="ch" forName="parTx4" refType="h" fact="0.1222"/>
                  <dgm:constr type="ctrX" for="ch" forName="picture4" refType="w" fact="0.6834"/>
                  <dgm:constr type="ctrY" for="ch" forName="picture4" refType="h" fact="0.235"/>
                  <dgm:constr type="w" for="ch" forName="picture4" refType="w" fact="0.1667"/>
                  <dgm:constr type="h" for="ch" forName="picture4" refType="h" fact="0.2113"/>
                </dgm:constrLst>
              </dgm:else>
            </dgm:choose>
          </dgm:if>
          <dgm:else name="Name38">
            <dgm:choose name="Name39">
              <dgm:if name="Name40" axis="des" func="maxDepth" op="gt" val="1">
                <dgm:alg type="composite">
                  <dgm:param type="ar" val="1.5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userD" refType="w" fact="0.0136"/>
                  <dgm:constr type="ctrX" for="ch" forName="dot1" refType="w" fact="0.6747"/>
                  <dgm:constr type="ctrY" for="ch" forName="dot1" refType="h" fact="0.8215"/>
                  <dgm:constr type="w" for="ch" forName="dot1" refType="userD"/>
                  <dgm:constr type="h" for="ch" forName="dot1" refType="userD"/>
                  <dgm:constr type="ctrX" for="ch" forName="dot2" refType="w" fact="0.7051"/>
                  <dgm:constr type="ctrY" for="ch" forName="dot2" refType="h" fact="0.843"/>
                  <dgm:constr type="w" for="ch" forName="dot2" refType="userD"/>
                  <dgm:constr type="h" for="ch" forName="dot2" refType="userD"/>
                  <dgm:constr type="ctrX" for="ch" forName="dot3" refType="w" fact="0.7365"/>
                  <dgm:constr type="ctrY" for="ch" forName="dot3" refType="h" fact="0.8607"/>
                  <dgm:constr type="w" for="ch" forName="dot3" refType="userD"/>
                  <dgm:constr type="h" for="ch" forName="dot3" refType="userD"/>
                  <dgm:constr type="ctrX" for="ch" forName="dot4" refType="w" fact="0.7687"/>
                  <dgm:constr type="ctrY" for="ch" forName="dot4" refType="h" fact="0.8745"/>
                  <dgm:constr type="w" for="ch" forName="dot4" refType="userD"/>
                  <dgm:constr type="h" for="ch" forName="dot4" refType="userD"/>
                  <dgm:constr type="ctrX" for="ch" forName="dot5" refType="w" fact="0.5325"/>
                  <dgm:constr type="ctrY" for="ch" forName="dot5" refType="h" fact="0.6419"/>
                  <dgm:constr type="w" for="ch" forName="dot5" refType="userD"/>
                  <dgm:constr type="h" for="ch" forName="dot5" refType="userD"/>
                  <dgm:constr type="ctrX" for="ch" forName="dot6" refType="w" fact="0.4514"/>
                  <dgm:constr type="ctrY" for="ch" forName="dot6" refType="h" fact="0.3784"/>
                  <dgm:constr type="w" for="ch" forName="dot6" refType="userD"/>
                  <dgm:constr type="h" for="ch" forName="dot6" refType="userD"/>
                  <dgm:constr type="ctrX" for="ch" forName="dotArrow1" refType="w" fact="0.4733"/>
                  <dgm:constr type="ctrY" for="ch" forName="dotArrow1" refType="h" fact="0.0496"/>
                  <dgm:constr type="w" for="ch" forName="dotArrow1" refType="userD"/>
                  <dgm:constr type="h" for="ch" forName="dotArrow1" refType="userD"/>
                  <dgm:constr type="ctrX" for="ch" forName="dotArrow2" refType="w" fact="0.4538"/>
                  <dgm:constr type="ctrY" for="ch" forName="dotArrow2" refType="h" fact="0.0282"/>
                  <dgm:constr type="w" for="ch" forName="dotArrow2" refType="userD"/>
                  <dgm:constr type="h" for="ch" forName="dotArrow2" refType="userD"/>
                  <dgm:constr type="ctrX" for="ch" forName="dotArrow3" refType="w" fact="0.4343"/>
                  <dgm:constr type="ctrY" for="ch" forName="dotArrow3" refType="h" fact="0.0068"/>
                  <dgm:constr type="w" for="ch" forName="dotArrow3" refType="userD"/>
                  <dgm:constr type="h" for="ch" forName="dotArrow3" refType="userD"/>
                  <dgm:constr type="ctrX" for="ch" forName="dotArrow4" refType="w" fact="0.4149"/>
                  <dgm:constr type="ctrY" for="ch" forName="dotArrow4" refType="h" fact="0.0282"/>
                  <dgm:constr type="w" for="ch" forName="dotArrow4" refType="userD"/>
                  <dgm:constr type="h" for="ch" forName="dotArrow4" refType="userD"/>
                  <dgm:constr type="ctrX" for="ch" forName="dotArrow5" refType="w" fact="0.3954"/>
                  <dgm:constr type="ctrY" for="ch" forName="dotArrow5" refType="h" fact="0.0496"/>
                  <dgm:constr type="w" for="ch" forName="dotArrow5" refType="userD"/>
                  <dgm:constr type="h" for="ch" forName="dotArrow5" refType="userD"/>
                  <dgm:constr type="ctrX" for="ch" forName="dotArrow6" refType="w" fact="0.4343"/>
                  <dgm:constr type="ctrY" for="ch" forName="dotArrow6" refType="h" fact="0.052"/>
                  <dgm:constr type="w" for="ch" forName="dotArrow6" refType="userD"/>
                  <dgm:constr type="h" for="ch" forName="dotArrow6" refType="userD"/>
                  <dgm:constr type="ctrX" for="ch" forName="dotArrow7" refType="w" fact="0.4343"/>
                  <dgm:constr type="ctrY" for="ch" forName="dotArrow7" refType="h" fact="0.0972"/>
                  <dgm:constr type="w" for="ch" forName="dotArrow7" refType="userD"/>
                  <dgm:constr type="h" for="ch" forName="dotArrow7" refType="userD"/>
                  <dgm:constr type="r" for="ch" forName="parTx1" refType="w" fact="0.8534"/>
                  <dgm:constr type="t" for="ch" forName="parTx1" refType="h" fact="0.9095"/>
                  <dgm:constr type="w" for="ch" forName="parTx1" refType="w" fact="0.294"/>
                  <dgm:constr type="h" for="ch" forName="parTx1" refType="h" fact="0.1222"/>
                  <dgm:constr type="ctrX" for="ch" forName="picture1" refType="w" fact="0.8667"/>
                  <dgm:constr type="ctrY" for="ch" forName="picture1" refType="h" fact="0.8922"/>
                  <dgm:constr type="w" for="ch" forName="picture1" refType="w" fact="0.1363"/>
                  <dgm:constr type="h" for="ch" forName="picture1" refType="h" fact="0.211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895"/>
                  <dgm:constr type="t" for="ch" forName="parTx2" refType="h" fact="0.762"/>
                  <dgm:constr type="w" for="ch" forName="parTx2" refType="w" fact="0.294"/>
                  <dgm:constr type="h" for="ch" forName="parTx2" refType="h" fact="0.1222"/>
                  <dgm:constr type="ctrX" for="ch" forName="picture2" refType="w" fact="0.6028"/>
                  <dgm:constr type="ctrY" for="ch" forName="picture2" refType="h" fact="0.7447"/>
                  <dgm:constr type="w" for="ch" forName="picture2" refType="w" fact="0.1363"/>
                  <dgm:constr type="h" for="ch" forName="picture2" refType="h" fact="0.211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771"/>
                  <dgm:constr type="t" for="ch" forName="parTx3" refType="h" fact="0.5294"/>
                  <dgm:constr type="w" for="ch" forName="parTx3" refType="w" fact="0.294"/>
                  <dgm:constr type="h" for="ch" forName="parTx3" refType="h" fact="0.1222"/>
                  <dgm:constr type="ctrX" for="ch" forName="picture3" refType="w" fact="0.4905"/>
                  <dgm:constr type="ctrY" for="ch" forName="picture3" refType="h" fact="0.5121"/>
                  <dgm:constr type="w" for="ch" forName="picture3" refType="w" fact="0.1363"/>
                  <dgm:constr type="h" for="ch" forName="picture3" refType="h" fact="0.211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278"/>
                  <dgm:constr type="t" for="ch" forName="parTx4" refType="h" fact="0.2523"/>
                  <dgm:constr type="w" for="ch" forName="parTx4" refType="w" fact="0.294"/>
                  <dgm:constr type="h" for="ch" forName="parTx4" refType="h" fact="0.1222"/>
                  <dgm:constr type="ctrX" for="ch" forName="picture4" refType="w" fact="0.4412"/>
                  <dgm:constr type="ctrY" for="ch" forName="picture4" refType="h" fact="0.235"/>
                  <dgm:constr type="w" for="ch" forName="picture4" refType="w" fact="0.1363"/>
                  <dgm:constr type="h" for="ch" forName="picture4" refType="h" fact="0.2113"/>
                  <dgm:constr type="r" for="ch" forName="desTx4" refType="l" refFor="ch" refForName="parTx4"/>
                  <dgm:constr type="l" for="ch" forName="desTx4"/>
                  <dgm:constr type="t" for="ch" forName="desTx4" refType="t" refFor="ch" refForName="parTx4"/>
                  <dgm:constr type="h" for="ch" forName="desTx4" refType="h" refFor="ch" refForName="parTx4"/>
                </dgm:constrLst>
              </dgm:if>
              <dgm:else name="Name41">
                <dgm:alg type="composite">
                  <dgm:param type="ar" val="1.267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userD" refType="w" fact="0.0167"/>
                  <dgm:constr type="ctrX" for="ch" forName="dot1" refType="w" fact="0.6022"/>
                  <dgm:constr type="ctrY" for="ch" forName="dot1" refType="h" fact="0.8215"/>
                  <dgm:constr type="w" for="ch" forName="dot1" refType="userD"/>
                  <dgm:constr type="h" for="ch" forName="dot1" refType="userD"/>
                  <dgm:constr type="ctrX" for="ch" forName="dot2" refType="w" fact="0.6394"/>
                  <dgm:constr type="ctrY" for="ch" forName="dot2" refType="h" fact="0.843"/>
                  <dgm:constr type="w" for="ch" forName="dot2" refType="userD"/>
                  <dgm:constr type="h" for="ch" forName="dot2" refType="userD"/>
                  <dgm:constr type="ctrX" for="ch" forName="dot3" refType="w" fact="0.6777"/>
                  <dgm:constr type="ctrY" for="ch" forName="dot3" refType="h" fact="0.8607"/>
                  <dgm:constr type="w" for="ch" forName="dot3" refType="userD"/>
                  <dgm:constr type="h" for="ch" forName="dot3" refType="userD"/>
                  <dgm:constr type="ctrX" for="ch" forName="dot4" refType="w" fact="0.7171"/>
                  <dgm:constr type="ctrY" for="ch" forName="dot4" refType="h" fact="0.8745"/>
                  <dgm:constr type="w" for="ch" forName="dot4" refType="userD"/>
                  <dgm:constr type="h" for="ch" forName="dot4" refType="userD"/>
                  <dgm:constr type="ctrX" for="ch" forName="dot5" refType="w" fact="0.4283"/>
                  <dgm:constr type="ctrY" for="ch" forName="dot5" refType="h" fact="0.6419"/>
                  <dgm:constr type="w" for="ch" forName="dot5" refType="userD"/>
                  <dgm:constr type="h" for="ch" forName="dot5" refType="userD"/>
                  <dgm:constr type="ctrX" for="ch" forName="dot6" refType="w" fact="0.3291"/>
                  <dgm:constr type="ctrY" for="ch" forName="dot6" refType="h" fact="0.3784"/>
                  <dgm:constr type="w" for="ch" forName="dot6" refType="userD"/>
                  <dgm:constr type="h" for="ch" forName="dot6" refType="userD"/>
                  <dgm:constr type="ctrX" for="ch" forName="dotArrow1" refType="w" fact="0.3559"/>
                  <dgm:constr type="ctrY" for="ch" forName="dotArrow1" refType="h" fact="0.0496"/>
                  <dgm:constr type="w" for="ch" forName="dotArrow1" refType="userD"/>
                  <dgm:constr type="h" for="ch" forName="dotArrow1" refType="userD"/>
                  <dgm:constr type="ctrX" for="ch" forName="dotArrow2" refType="w" fact="0.3321"/>
                  <dgm:constr type="ctrY" for="ch" forName="dotArrow2" refType="h" fact="0.0282"/>
                  <dgm:constr type="w" for="ch" forName="dotArrow2" refType="userD"/>
                  <dgm:constr type="h" for="ch" forName="dotArrow2" refType="userD"/>
                  <dgm:constr type="ctrX" for="ch" forName="dotArrow3" refType="w" fact="0.3083"/>
                  <dgm:constr type="ctrY" for="ch" forName="dotArrow3" refType="h" fact="0.0068"/>
                  <dgm:constr type="w" for="ch" forName="dotArrow3" refType="userD"/>
                  <dgm:constr type="h" for="ch" forName="dotArrow3" refType="userD"/>
                  <dgm:constr type="ctrX" for="ch" forName="dotArrow4" refType="w" fact="0.2845"/>
                  <dgm:constr type="ctrY" for="ch" forName="dotArrow4" refType="h" fact="0.0282"/>
                  <dgm:constr type="w" for="ch" forName="dotArrow4" refType="userD"/>
                  <dgm:constr type="h" for="ch" forName="dotArrow4" refType="userD"/>
                  <dgm:constr type="ctrX" for="ch" forName="dotArrow5" refType="w" fact="0.2606"/>
                  <dgm:constr type="ctrY" for="ch" forName="dotArrow5" refType="h" fact="0.0496"/>
                  <dgm:constr type="w" for="ch" forName="dotArrow5" refType="userD"/>
                  <dgm:constr type="h" for="ch" forName="dotArrow5" refType="userD"/>
                  <dgm:constr type="ctrX" for="ch" forName="dotArrow6" refType="w" fact="0.3083"/>
                  <dgm:constr type="ctrY" for="ch" forName="dotArrow6" refType="h" fact="0.052"/>
                  <dgm:constr type="w" for="ch" forName="dotArrow6" refType="userD"/>
                  <dgm:constr type="h" for="ch" forName="dotArrow6" refType="userD"/>
                  <dgm:constr type="ctrX" for="ch" forName="dotArrow7" refType="w" fact="0.3083"/>
                  <dgm:constr type="ctrY" for="ch" forName="dotArrow7" refType="h" fact="0.0972"/>
                  <dgm:constr type="w" for="ch" forName="dotArrow7" refType="userD"/>
                  <dgm:constr type="h" for="ch" forName="dotArrow7" refType="userD"/>
                  <dgm:constr type="r" for="ch" forName="parTx1" refType="w" fact="0.8207"/>
                  <dgm:constr type="t" for="ch" forName="parTx1" refType="h" fact="0.9064"/>
                  <dgm:constr type="w" for="ch" forName="parTx1" refType="w" fact="0.3595"/>
                  <dgm:constr type="h" for="ch" forName="parTx1" refType="h" fact="0.1222"/>
                  <dgm:constr type="ctrX" for="ch" forName="picture1" refType="w" fact="0.837"/>
                  <dgm:constr type="ctrY" for="ch" forName="picture1" refType="h" fact="0.8922"/>
                  <dgm:constr type="w" for="ch" forName="picture1" refType="w" fact="0.1667"/>
                  <dgm:constr type="h" for="ch" forName="picture1" refType="h" fact="0.2113"/>
                  <dgm:constr type="r" for="ch" forName="parTx2" refType="w" fact="0.498"/>
                  <dgm:constr type="t" for="ch" forName="parTx2" refType="h" fact="0.7589"/>
                  <dgm:constr type="w" for="ch" forName="parTx2" refType="w" fact="0.3595"/>
                  <dgm:constr type="h" for="ch" forName="parTx2" refType="h" fact="0.1222"/>
                  <dgm:constr type="ctrX" for="ch" forName="picture2" refType="w" fact="0.5143"/>
                  <dgm:constr type="ctrY" for="ch" forName="picture2" refType="h" fact="0.7447"/>
                  <dgm:constr type="w" for="ch" forName="picture2" refType="w" fact="0.1667"/>
                  <dgm:constr type="h" for="ch" forName="picture2" refType="h" fact="0.2113"/>
                  <dgm:constr type="r" for="ch" forName="parTx3" refType="w" fact="0.3606"/>
                  <dgm:constr type="t" for="ch" forName="parTx3" refType="h" fact="0.5263"/>
                  <dgm:constr type="w" for="ch" forName="parTx3" refType="w" fact="0.3595"/>
                  <dgm:constr type="h" for="ch" forName="parTx3" refType="h" fact="0.1222"/>
                  <dgm:constr type="ctrX" for="ch" forName="picture3" refType="w" fact="0.3769"/>
                  <dgm:constr type="ctrY" for="ch" forName="picture3" refType="h" fact="0.5121"/>
                  <dgm:constr type="w" for="ch" forName="picture3" refType="w" fact="0.1667"/>
                  <dgm:constr type="h" for="ch" forName="picture3" refType="h" fact="0.2113"/>
                  <dgm:constr type="r" for="ch" forName="parTx4" refType="w" fact="0.3003"/>
                  <dgm:constr type="t" for="ch" forName="parTx4" refType="h" fact="0.2492"/>
                  <dgm:constr type="w" for="ch" forName="parTx4" refType="w" fact="0.3595"/>
                  <dgm:constr type="h" for="ch" forName="parTx4" refType="h" fact="0.1222"/>
                  <dgm:constr type="ctrX" for="ch" forName="picture4" refType="w" fact="0.3166"/>
                  <dgm:constr type="ctrY" for="ch" forName="picture4" refType="h" fact="0.235"/>
                  <dgm:constr type="w" for="ch" forName="picture4" refType="w" fact="0.1667"/>
                  <dgm:constr type="h" for="ch" forName="picture4" refType="h" fact="0.2113"/>
                </dgm:constrLst>
              </dgm:else>
            </dgm:choose>
          </dgm:else>
        </dgm:choose>
      </dgm:if>
      <dgm:if name="Name42" axis="ch" ptType="node" func="cnt" op="equ" val="5">
        <dgm:choose name="Name43">
          <dgm:if name="Name44" func="var" arg="dir" op="equ" val="norm">
            <dgm:choose name="Name45">
              <dgm:if name="Name46"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3263"/>
                  <dgm:constr type="ctrY" for="ch" forName="dot1" refType="h" fact="0.8674"/>
                  <dgm:constr type="w" for="ch" forName="dot1" refType="userD"/>
                  <dgm:constr type="h" for="ch" forName="dot1" refType="userD"/>
                  <dgm:constr type="ctrX" for="ch" forName="dot2" refType="w" fact="0.3001"/>
                  <dgm:constr type="ctrY" for="ch" forName="dot2" refType="h" fact="0.8824"/>
                  <dgm:constr type="w" for="ch" forName="dot2" refType="userD"/>
                  <dgm:constr type="h" for="ch" forName="dot2" refType="userD"/>
                  <dgm:constr type="ctrX" for="ch" forName="dot3" refType="w" fact="0.2733"/>
                  <dgm:constr type="ctrY" for="ch" forName="dot3" refType="h" fact="0.8948"/>
                  <dgm:constr type="w" for="ch" forName="dot3" refType="userD"/>
                  <dgm:constr type="h" for="ch" forName="dot3" refType="userD"/>
                  <dgm:constr type="ctrX" for="ch" forName="dot4" refType="w" fact="0.2462"/>
                  <dgm:constr type="ctrY" for="ch" forName="dot4" refType="h" fact="0.9044"/>
                  <dgm:constr type="w" for="ch" forName="dot4" refType="userD"/>
                  <dgm:constr type="h" for="ch" forName="dot4" refType="userD"/>
                  <dgm:constr type="ctrX" for="ch" forName="dot5" refType="w" fact="0.4691"/>
                  <dgm:constr type="ctrY" for="ch" forName="dot5" refType="h" fact="0.7222"/>
                  <dgm:constr type="w" for="ch" forName="dot5" refType="userD"/>
                  <dgm:constr type="h" for="ch" forName="dot5" refType="userD"/>
                  <dgm:constr type="ctrX" for="ch" forName="dot6" refType="w" fact="0.4484"/>
                  <dgm:constr type="ctrY" for="ch" forName="dot6" refType="h" fact="0.7518"/>
                  <dgm:constr type="w" for="ch" forName="dot6" refType="userD"/>
                  <dgm:constr type="h" for="ch" forName="dot6" refType="userD"/>
                  <dgm:constr type="ctrX" for="ch" forName="dot7" refType="w" fact="0.5549"/>
                  <dgm:constr type="ctrY" for="ch" forName="dot7" refType="h" fact="0.5422"/>
                  <dgm:constr type="w" for="ch" forName="dot7" refType="userD"/>
                  <dgm:constr type="h" for="ch" forName="dot7" refType="userD"/>
                  <dgm:constr type="ctrX" for="ch" forName="dot8" refType="w" fact="0.601"/>
                  <dgm:constr type="ctrY" for="ch" forName="dot8" refType="h" fact="0.3229"/>
                  <dgm:constr type="w" for="ch" forName="dot8" refType="userD"/>
                  <dgm:constr type="h" for="ch" forName="dot8" refType="userD"/>
                  <dgm:constr type="ctrX" for="ch" forName="dotArrow1" refType="w" fact="0.5779"/>
                  <dgm:constr type="ctrY" for="ch" forName="dotArrow1" refType="h" fact="0.0635"/>
                  <dgm:constr type="w" for="ch" forName="dotArrow1" refType="userD"/>
                  <dgm:constr type="h" for="ch" forName="dotArrow1" refType="userD"/>
                  <dgm:constr type="ctrX" for="ch" forName="dotArrow2" refType="w" fact="0.5951"/>
                  <dgm:constr type="ctrY" for="ch" forName="dotArrow2" refType="h" fact="0.0448"/>
                  <dgm:constr type="w" for="ch" forName="dotArrow2" refType="userD"/>
                  <dgm:constr type="h" for="ch" forName="dotArrow2" refType="userD"/>
                  <dgm:constr type="ctrX" for="ch" forName="dotArrow3" refType="w" fact="0.6123"/>
                  <dgm:constr type="ctrY" for="ch" forName="dotArrow3" refType="h" fact="0.026"/>
                  <dgm:constr type="w" for="ch" forName="dotArrow3" refType="userD"/>
                  <dgm:constr type="h" for="ch" forName="dotArrow3" refType="userD"/>
                  <dgm:constr type="ctrX" for="ch" forName="dotArrow4" refType="w" fact="0.6295"/>
                  <dgm:constr type="ctrY" for="ch" forName="dotArrow4" refType="h" fact="0.0448"/>
                  <dgm:constr type="w" for="ch" forName="dotArrow4" refType="userD"/>
                  <dgm:constr type="h" for="ch" forName="dotArrow4" refType="userD"/>
                  <dgm:constr type="ctrX" for="ch" forName="dotArrow5" refType="w" fact="0.6467"/>
                  <dgm:constr type="ctrY" for="ch" forName="dotArrow5" refType="h" fact="0.0635"/>
                  <dgm:constr type="w" for="ch" forName="dotArrow5" refType="userD"/>
                  <dgm:constr type="h" for="ch" forName="dotArrow5" refType="userD"/>
                  <dgm:constr type="ctrX" for="ch" forName="dotArrow6" refType="w" fact="0.6123"/>
                  <dgm:constr type="ctrY" for="ch" forName="dotArrow6" refType="h" fact="0.0656"/>
                  <dgm:constr type="w" for="ch" forName="dotArrow6" refType="userD"/>
                  <dgm:constr type="h" for="ch" forName="dotArrow6" refType="userD"/>
                  <dgm:constr type="ctrX" for="ch" forName="dotArrow7" refType="w" fact="0.6123"/>
                  <dgm:constr type="ctrY" for="ch" forName="dotArrow7" refType="h" fact="0.1052"/>
                  <dgm:constr type="w" for="ch" forName="dotArrow7" refType="userD"/>
                  <dgm:constr type="h" for="ch" forName="dotArrow7" refType="userD"/>
                  <dgm:constr type="l" for="ch" forName="parTx1" refType="w" fact="0.1746"/>
                  <dgm:constr type="t" for="ch" forName="parTx1" refType="h" fact="0.9304"/>
                  <dgm:constr type="w" for="ch" forName="parTx1" refType="w" fact="0.2544"/>
                  <dgm:constr type="h" for="ch" forName="parTx1" refType="h" fact="0.0962"/>
                  <dgm:constr type="ctrX" for="ch" forName="picture1" refType="w" fact="0.1631"/>
                  <dgm:constr type="ctrY" for="ch" forName="picture1" refType="h" fact="0.9169"/>
                  <dgm:constr type="w" for="ch" forName="picture1" refType="w" fact="0.118"/>
                  <dgm:constr type="h" for="ch" forName="picture1" refType="h" fact="0.166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3982"/>
                  <dgm:constr type="t" for="ch" forName="parTx2" refType="h" fact="0.8167"/>
                  <dgm:constr type="w" for="ch" forName="parTx2" refType="w" fact="0.2544"/>
                  <dgm:constr type="h" for="ch" forName="parTx2" refType="h" fact="0.0962"/>
                  <dgm:constr type="ctrX" for="ch" forName="picture2" refType="w" fact="0.3866"/>
                  <dgm:constr type="ctrY" for="ch" forName="picture2" refType="h" fact="0.8032"/>
                  <dgm:constr type="w" for="ch" forName="picture2" refType="w" fact="0.118"/>
                  <dgm:constr type="h" for="ch" forName="picture2" refType="h" fact="0.166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194"/>
                  <dgm:constr type="t" for="ch" forName="parTx3" refType="h" fact="0.6524"/>
                  <dgm:constr type="w" for="ch" forName="parTx3" refType="w" fact="0.2544"/>
                  <dgm:constr type="h" for="ch" forName="parTx3" refType="h" fact="0.0962"/>
                  <dgm:constr type="ctrX" for="ch" forName="picture3" refType="w" fact="0.5078"/>
                  <dgm:constr type="ctrY" for="ch" forName="picture3" refType="h" fact="0.6389"/>
                  <dgm:constr type="w" for="ch" forName="picture3" refType="w" fact="0.118"/>
                  <dgm:constr type="h" for="ch" forName="picture3" refType="h" fact="0.166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827"/>
                  <dgm:constr type="t" for="ch" forName="parTx4" refType="h" fact="0.4412"/>
                  <dgm:constr type="w" for="ch" forName="parTx4" refType="w" fact="0.2544"/>
                  <dgm:constr type="h" for="ch" forName="parTx4" refType="h" fact="0.0962"/>
                  <dgm:constr type="ctrX" for="ch" forName="picture4" refType="w" fact="0.5712"/>
                  <dgm:constr type="ctrY" for="ch" forName="picture4" refType="h" fact="0.4277"/>
                  <dgm:constr type="w" for="ch" forName="picture4" refType="w" fact="0.118"/>
                  <dgm:constr type="h" for="ch" forName="picture4" refType="h" fact="0.166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18"/>
                  <dgm:constr type="t" for="ch" forName="parTx5" refType="h" fact="0.2262"/>
                  <dgm:constr type="w" for="ch" forName="parTx5" refType="w" fact="0.2544"/>
                  <dgm:constr type="h" for="ch" forName="parTx5" refType="h" fact="0.0962"/>
                  <dgm:constr type="ctrX" for="ch" forName="picture5" refType="w" fact="0.6064"/>
                  <dgm:constr type="ctrY" for="ch" forName="picture5" refType="h" fact="0.2127"/>
                  <dgm:constr type="w" for="ch" forName="picture5" refType="w" fact="0.118"/>
                  <dgm:constr type="h" for="ch" forName="picture5" refType="h" fact="0.1663"/>
                  <dgm:constr type="l" for="ch" forName="desTx5" refType="r" refFor="ch" refForName="parTx5"/>
                  <dgm:constr type="r" for="ch" forName="desTx5" refType="w"/>
                  <dgm:constr type="t" for="ch" forName="desTx5" refType="t" refFor="ch" refForName="parTx5"/>
                  <dgm:constr type="h" for="ch" forName="desTx5" refType="h" refFor="ch" refForName="parTx5"/>
                </dgm:constrLst>
              </dgm:if>
              <dgm:else name="Name47">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3951"/>
                  <dgm:constr type="ctrY" for="ch" forName="dot1" refType="h" fact="0.8674"/>
                  <dgm:constr type="w" for="ch" forName="dot1" refType="userD"/>
                  <dgm:constr type="h" for="ch" forName="dot1" refType="userD"/>
                  <dgm:constr type="ctrX" for="ch" forName="dot2" refType="w" fact="0.3634"/>
                  <dgm:constr type="ctrY" for="ch" forName="dot2" refType="h" fact="0.8824"/>
                  <dgm:constr type="w" for="ch" forName="dot2" refType="userD"/>
                  <dgm:constr type="h" for="ch" forName="dot2" refType="userD"/>
                  <dgm:constr type="ctrX" for="ch" forName="dot3" refType="w" fact="0.331"/>
                  <dgm:constr type="ctrY" for="ch" forName="dot3" refType="h" fact="0.8948"/>
                  <dgm:constr type="w" for="ch" forName="dot3" refType="userD"/>
                  <dgm:constr type="h" for="ch" forName="dot3" refType="userD"/>
                  <dgm:constr type="ctrX" for="ch" forName="dot4" refType="w" fact="0.2981"/>
                  <dgm:constr type="ctrY" for="ch" forName="dot4" refType="h" fact="0.9044"/>
                  <dgm:constr type="w" for="ch" forName="dot4" refType="userD"/>
                  <dgm:constr type="h" for="ch" forName="dot4" refType="userD"/>
                  <dgm:constr type="ctrX" for="ch" forName="dot5" refType="w" fact="0.5681"/>
                  <dgm:constr type="ctrY" for="ch" forName="dot5" refType="h" fact="0.7222"/>
                  <dgm:constr type="w" for="ch" forName="dot5" refType="userD"/>
                  <dgm:constr type="h" for="ch" forName="dot5" refType="userD"/>
                  <dgm:constr type="ctrX" for="ch" forName="dot6" refType="w" fact="0.543"/>
                  <dgm:constr type="ctrY" for="ch" forName="dot6" refType="h" fact="0.7518"/>
                  <dgm:constr type="w" for="ch" forName="dot6" refType="userD"/>
                  <dgm:constr type="h" for="ch" forName="dot6" refType="userD"/>
                  <dgm:constr type="ctrX" for="ch" forName="dot7" refType="w" fact="0.672"/>
                  <dgm:constr type="ctrY" for="ch" forName="dot7" refType="h" fact="0.5422"/>
                  <dgm:constr type="w" for="ch" forName="dot7" refType="userD"/>
                  <dgm:constr type="h" for="ch" forName="dot7" refType="userD"/>
                  <dgm:constr type="ctrX" for="ch" forName="dot8" refType="w" fact="0.7278"/>
                  <dgm:constr type="ctrY" for="ch" forName="dot8" refType="h" fact="0.3229"/>
                  <dgm:constr type="w" for="ch" forName="dot8" refType="userD"/>
                  <dgm:constr type="h" for="ch" forName="dot8" refType="userD"/>
                  <dgm:constr type="ctrX" for="ch" forName="dotArrow1" refType="w" fact="0.6999"/>
                  <dgm:constr type="ctrY" for="ch" forName="dotArrow1" refType="h" fact="0.0635"/>
                  <dgm:constr type="w" for="ch" forName="dotArrow1" refType="userD"/>
                  <dgm:constr type="h" for="ch" forName="dotArrow1" refType="userD"/>
                  <dgm:constr type="ctrX" for="ch" forName="dotArrow2" refType="w" fact="0.7207"/>
                  <dgm:constr type="ctrY" for="ch" forName="dotArrow2" refType="h" fact="0.0448"/>
                  <dgm:constr type="w" for="ch" forName="dotArrow2" refType="userD"/>
                  <dgm:constr type="h" for="ch" forName="dotArrow2" refType="userD"/>
                  <dgm:constr type="ctrX" for="ch" forName="dotArrow3" refType="w" fact="0.7415"/>
                  <dgm:constr type="ctrY" for="ch" forName="dotArrow3" refType="h" fact="0.026"/>
                  <dgm:constr type="w" for="ch" forName="dotArrow3" refType="userD"/>
                  <dgm:constr type="h" for="ch" forName="dotArrow3" refType="userD"/>
                  <dgm:constr type="ctrX" for="ch" forName="dotArrow4" refType="w" fact="0.7624"/>
                  <dgm:constr type="ctrY" for="ch" forName="dotArrow4" refType="h" fact="0.0448"/>
                  <dgm:constr type="w" for="ch" forName="dotArrow4" refType="userD"/>
                  <dgm:constr type="h" for="ch" forName="dotArrow4" refType="userD"/>
                  <dgm:constr type="ctrX" for="ch" forName="dotArrow5" refType="w" fact="0.7832"/>
                  <dgm:constr type="ctrY" for="ch" forName="dotArrow5" refType="h" fact="0.0635"/>
                  <dgm:constr type="w" for="ch" forName="dotArrow5" refType="userD"/>
                  <dgm:constr type="h" for="ch" forName="dotArrow5" refType="userD"/>
                  <dgm:constr type="ctrX" for="ch" forName="dotArrow6" refType="w" fact="0.7415"/>
                  <dgm:constr type="ctrY" for="ch" forName="dotArrow6" refType="h" fact="0.0656"/>
                  <dgm:constr type="w" for="ch" forName="dotArrow6" refType="userD"/>
                  <dgm:constr type="h" for="ch" forName="dotArrow6" refType="userD"/>
                  <dgm:constr type="ctrX" for="ch" forName="dotArrow7" refType="w" fact="0.7415"/>
                  <dgm:constr type="ctrY" for="ch" forName="dotArrow7" refType="h" fact="0.1052"/>
                  <dgm:constr type="w" for="ch" forName="dotArrow7" refType="userD"/>
                  <dgm:constr type="h" for="ch" forName="dotArrow7" refType="userD"/>
                  <dgm:constr type="l" for="ch" forName="parTx1" refType="w" fact="0.2115"/>
                  <dgm:constr type="t" for="ch" forName="parTx1" refType="h" fact="0.928"/>
                  <dgm:constr type="w" for="ch" forName="parTx1" refType="w" fact="0.3081"/>
                  <dgm:constr type="h" for="ch" forName="parTx1" refType="h" fact="0.0962"/>
                  <dgm:constr type="ctrX" for="ch" forName="picture1" refType="w" fact="0.1975"/>
                  <dgm:constr type="ctrY" for="ch" forName="picture1" refType="h" fact="0.9169"/>
                  <dgm:constr type="w" for="ch" forName="picture1" refType="w" fact="0.1429"/>
                  <dgm:constr type="h" for="ch" forName="picture1" refType="h" fact="0.1663"/>
                  <dgm:constr type="l" for="ch" forName="parTx2" refType="w" fact="0.4822"/>
                  <dgm:constr type="t" for="ch" forName="parTx2" refType="h" fact="0.8143"/>
                  <dgm:constr type="w" for="ch" forName="parTx2" refType="w" fact="0.3081"/>
                  <dgm:constr type="h" for="ch" forName="parTx2" refType="h" fact="0.0962"/>
                  <dgm:constr type="ctrX" for="ch" forName="picture2" refType="w" fact="0.4682"/>
                  <dgm:constr type="ctrY" for="ch" forName="picture2" refType="h" fact="0.8032"/>
                  <dgm:constr type="w" for="ch" forName="picture2" refType="w" fact="0.1429"/>
                  <dgm:constr type="h" for="ch" forName="picture2" refType="h" fact="0.1663"/>
                  <dgm:constr type="l" for="ch" forName="parTx3" refType="w" fact="0.629"/>
                  <dgm:constr type="t" for="ch" forName="parTx3" refType="h" fact="0.65"/>
                  <dgm:constr type="w" for="ch" forName="parTx3" refType="w" fact="0.3081"/>
                  <dgm:constr type="h" for="ch" forName="parTx3" refType="h" fact="0.0962"/>
                  <dgm:constr type="ctrX" for="ch" forName="picture3" refType="w" fact="0.615"/>
                  <dgm:constr type="ctrY" for="ch" forName="picture3" refType="h" fact="0.6389"/>
                  <dgm:constr type="w" for="ch" forName="picture3" refType="w" fact="0.1429"/>
                  <dgm:constr type="h" for="ch" forName="picture3" refType="h" fact="0.1663"/>
                  <dgm:constr type="l" for="ch" forName="parTx4" refType="w" fact="0.7057"/>
                  <dgm:constr type="t" for="ch" forName="parTx4" refType="h" fact="0.4388"/>
                  <dgm:constr type="w" for="ch" forName="parTx4" refType="w" fact="0.3081"/>
                  <dgm:constr type="h" for="ch" forName="parTx4" refType="h" fact="0.0962"/>
                  <dgm:constr type="ctrX" for="ch" forName="picture4" refType="w" fact="0.6917"/>
                  <dgm:constr type="ctrY" for="ch" forName="picture4" refType="h" fact="0.4277"/>
                  <dgm:constr type="w" for="ch" forName="picture4" refType="w" fact="0.1429"/>
                  <dgm:constr type="h" for="ch" forName="picture4" refType="h" fact="0.1663"/>
                  <dgm:constr type="l" for="ch" forName="parTx5" refType="w" fact="0.7484"/>
                  <dgm:constr type="t" for="ch" forName="parTx5" refType="h" fact="0.2238"/>
                  <dgm:constr type="w" for="ch" forName="parTx5" refType="w" fact="0.3081"/>
                  <dgm:constr type="h" for="ch" forName="parTx5" refType="h" fact="0.0962"/>
                  <dgm:constr type="ctrX" for="ch" forName="picture5" refType="w" fact="0.7344"/>
                  <dgm:constr type="ctrY" for="ch" forName="picture5" refType="h" fact="0.2127"/>
                  <dgm:constr type="w" for="ch" forName="picture5" refType="w" fact="0.1429"/>
                  <dgm:constr type="h" for="ch" forName="picture5" refType="h" fact="0.1663"/>
                </dgm:constrLst>
              </dgm:else>
            </dgm:choose>
          </dgm:if>
          <dgm:else name="Name48">
            <dgm:choose name="Name49">
              <dgm:if name="Name50" axis="des" func="maxDepth" op="gt" val="1">
                <dgm:alg type="composite">
                  <dgm:param type="ar" val="1.41"/>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userD" refType="w" fact="0.0118"/>
                  <dgm:constr type="ctrX" for="ch" forName="dot1" refType="w" fact="0.6737"/>
                  <dgm:constr type="ctrY" for="ch" forName="dot1" refType="h" fact="0.8674"/>
                  <dgm:constr type="w" for="ch" forName="dot1" refType="userD"/>
                  <dgm:constr type="h" for="ch" forName="dot1" refType="userD"/>
                  <dgm:constr type="ctrX" for="ch" forName="dot2" refType="w" fact="0.6999"/>
                  <dgm:constr type="ctrY" for="ch" forName="dot2" refType="h" fact="0.8824"/>
                  <dgm:constr type="w" for="ch" forName="dot2" refType="userD"/>
                  <dgm:constr type="h" for="ch" forName="dot2" refType="userD"/>
                  <dgm:constr type="ctrX" for="ch" forName="dot3" refType="w" fact="0.7267"/>
                  <dgm:constr type="ctrY" for="ch" forName="dot3" refType="h" fact="0.8948"/>
                  <dgm:constr type="w" for="ch" forName="dot3" refType="userD"/>
                  <dgm:constr type="h" for="ch" forName="dot3" refType="userD"/>
                  <dgm:constr type="ctrX" for="ch" forName="dot4" refType="w" fact="0.7538"/>
                  <dgm:constr type="ctrY" for="ch" forName="dot4" refType="h" fact="0.9044"/>
                  <dgm:constr type="w" for="ch" forName="dot4" refType="userD"/>
                  <dgm:constr type="h" for="ch" forName="dot4" refType="userD"/>
                  <dgm:constr type="ctrX" for="ch" forName="dot5" refType="w" fact="0.5309"/>
                  <dgm:constr type="ctrY" for="ch" forName="dot5" refType="h" fact="0.7222"/>
                  <dgm:constr type="w" for="ch" forName="dot5" refType="userD"/>
                  <dgm:constr type="h" for="ch" forName="dot5" refType="userD"/>
                  <dgm:constr type="ctrX" for="ch" forName="dot6" refType="w" fact="0.5516"/>
                  <dgm:constr type="ctrY" for="ch" forName="dot6" refType="h" fact="0.7518"/>
                  <dgm:constr type="w" for="ch" forName="dot6" refType="userD"/>
                  <dgm:constr type="h" for="ch" forName="dot6" refType="userD"/>
                  <dgm:constr type="ctrX" for="ch" forName="dot7" refType="w" fact="0.4451"/>
                  <dgm:constr type="ctrY" for="ch" forName="dot7" refType="h" fact="0.5422"/>
                  <dgm:constr type="w" for="ch" forName="dot7" refType="userD"/>
                  <dgm:constr type="h" for="ch" forName="dot7" refType="userD"/>
                  <dgm:constr type="ctrX" for="ch" forName="dot8" refType="w" fact="0.399"/>
                  <dgm:constr type="ctrY" for="ch" forName="dot8" refType="h" fact="0.3229"/>
                  <dgm:constr type="w" for="ch" forName="dot8" refType="userD"/>
                  <dgm:constr type="h" for="ch" forName="dot8" refType="userD"/>
                  <dgm:constr type="ctrX" for="ch" forName="dotArrow1" refType="w" fact="0.4221"/>
                  <dgm:constr type="ctrY" for="ch" forName="dotArrow1" refType="h" fact="0.0635"/>
                  <dgm:constr type="w" for="ch" forName="dotArrow1" refType="userD"/>
                  <dgm:constr type="h" for="ch" forName="dotArrow1" refType="userD"/>
                  <dgm:constr type="ctrX" for="ch" forName="dotArrow2" refType="w" fact="0.4049"/>
                  <dgm:constr type="ctrY" for="ch" forName="dotArrow2" refType="h" fact="0.0448"/>
                  <dgm:constr type="w" for="ch" forName="dotArrow2" refType="userD"/>
                  <dgm:constr type="h" for="ch" forName="dotArrow2" refType="userD"/>
                  <dgm:constr type="ctrX" for="ch" forName="dotArrow3" refType="w" fact="0.3877"/>
                  <dgm:constr type="ctrY" for="ch" forName="dotArrow3" refType="h" fact="0.026"/>
                  <dgm:constr type="w" for="ch" forName="dotArrow3" refType="userD"/>
                  <dgm:constr type="h" for="ch" forName="dotArrow3" refType="userD"/>
                  <dgm:constr type="ctrX" for="ch" forName="dotArrow4" refType="w" fact="0.3705"/>
                  <dgm:constr type="ctrY" for="ch" forName="dotArrow4" refType="h" fact="0.0448"/>
                  <dgm:constr type="w" for="ch" forName="dotArrow4" refType="userD"/>
                  <dgm:constr type="h" for="ch" forName="dotArrow4" refType="userD"/>
                  <dgm:constr type="ctrX" for="ch" forName="dotArrow5" refType="w" fact="0.3533"/>
                  <dgm:constr type="ctrY" for="ch" forName="dotArrow5" refType="h" fact="0.0635"/>
                  <dgm:constr type="w" for="ch" forName="dotArrow5" refType="userD"/>
                  <dgm:constr type="h" for="ch" forName="dotArrow5" refType="userD"/>
                  <dgm:constr type="ctrX" for="ch" forName="dotArrow6" refType="w" fact="0.3877"/>
                  <dgm:constr type="ctrY" for="ch" forName="dotArrow6" refType="h" fact="0.0656"/>
                  <dgm:constr type="w" for="ch" forName="dotArrow6" refType="userD"/>
                  <dgm:constr type="h" for="ch" forName="dotArrow6" refType="userD"/>
                  <dgm:constr type="ctrX" for="ch" forName="dotArrow7" refType="w" fact="0.3877"/>
                  <dgm:constr type="ctrY" for="ch" forName="dotArrow7" refType="h" fact="0.1052"/>
                  <dgm:constr type="w" for="ch" forName="dotArrow7" refType="userD"/>
                  <dgm:constr type="h" for="ch" forName="dotArrow7" refType="userD"/>
                  <dgm:constr type="r" for="ch" forName="parTx1" refType="w" fact="0.8254"/>
                  <dgm:constr type="t" for="ch" forName="parTx1" refType="h" fact="0.9304"/>
                  <dgm:constr type="w" for="ch" forName="parTx1" refType="w" fact="0.2544"/>
                  <dgm:constr type="h" for="ch" forName="parTx1" refType="h" fact="0.0962"/>
                  <dgm:constr type="ctrX" for="ch" forName="picture1" refType="w" fact="0.8369"/>
                  <dgm:constr type="ctrY" for="ch" forName="picture1" refType="h" fact="0.9169"/>
                  <dgm:constr type="w" for="ch" forName="picture1" refType="w" fact="0.118"/>
                  <dgm:constr type="h" for="ch" forName="picture1" refType="h" fact="0.166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6018"/>
                  <dgm:constr type="t" for="ch" forName="parTx2" refType="h" fact="0.8167"/>
                  <dgm:constr type="w" for="ch" forName="parTx2" refType="w" fact="0.2544"/>
                  <dgm:constr type="h" for="ch" forName="parTx2" refType="h" fact="0.0962"/>
                  <dgm:constr type="ctrX" for="ch" forName="picture2" refType="w" fact="0.6134"/>
                  <dgm:constr type="ctrY" for="ch" forName="picture2" refType="h" fact="0.8032"/>
                  <dgm:constr type="w" for="ch" forName="picture2" refType="w" fact="0.118"/>
                  <dgm:constr type="h" for="ch" forName="picture2" refType="h" fact="0.166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806"/>
                  <dgm:constr type="t" for="ch" forName="parTx3" refType="h" fact="0.6524"/>
                  <dgm:constr type="w" for="ch" forName="parTx3" refType="w" fact="0.2544"/>
                  <dgm:constr type="h" for="ch" forName="parTx3" refType="h" fact="0.0962"/>
                  <dgm:constr type="ctrX" for="ch" forName="picture3" refType="w" fact="0.4922"/>
                  <dgm:constr type="ctrY" for="ch" forName="picture3" refType="h" fact="0.6389"/>
                  <dgm:constr type="w" for="ch" forName="picture3" refType="w" fact="0.118"/>
                  <dgm:constr type="h" for="ch" forName="picture3" refType="h" fact="0.166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173"/>
                  <dgm:constr type="t" for="ch" forName="parTx4" refType="h" fact="0.4412"/>
                  <dgm:constr type="w" for="ch" forName="parTx4" refType="w" fact="0.2544"/>
                  <dgm:constr type="h" for="ch" forName="parTx4" refType="h" fact="0.0962"/>
                  <dgm:constr type="ctrX" for="ch" forName="picture4" refType="w" fact="0.4288"/>
                  <dgm:constr type="ctrY" for="ch" forName="picture4" refType="h" fact="0.4277"/>
                  <dgm:constr type="w" for="ch" forName="picture4" refType="w" fact="0.118"/>
                  <dgm:constr type="h" for="ch" forName="picture4" refType="h" fact="0.166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82"/>
                  <dgm:constr type="t" for="ch" forName="parTx5" refType="h" fact="0.2262"/>
                  <dgm:constr type="w" for="ch" forName="parTx5" refType="w" fact="0.2544"/>
                  <dgm:constr type="h" for="ch" forName="parTx5" refType="h" fact="0.0962"/>
                  <dgm:constr type="ctrX" for="ch" forName="picture5" refType="w" fact="0.3936"/>
                  <dgm:constr type="ctrY" for="ch" forName="picture5" refType="h" fact="0.2127"/>
                  <dgm:constr type="w" for="ch" forName="picture5" refType="w" fact="0.118"/>
                  <dgm:constr type="h" for="ch" forName="picture5" refType="h" fact="0.1663"/>
                  <dgm:constr type="r" for="ch" forName="desTx5" refType="l" refFor="ch" refForName="parTx5"/>
                  <dgm:constr type="l" for="ch" forName="desTx5"/>
                  <dgm:constr type="t" for="ch" forName="desTx5" refType="t" refFor="ch" refForName="parTx5"/>
                  <dgm:constr type="h" for="ch" forName="desTx5" refType="h" refFor="ch" refForName="parTx5"/>
                </dgm:constrLst>
              </dgm:if>
              <dgm:else name="Name51">
                <dgm:alg type="composite">
                  <dgm:param type="ar" val="1.164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userD" refType="w" fact="0.0143"/>
                  <dgm:constr type="ctrX" for="ch" forName="dot1" refType="w" fact="0.6049"/>
                  <dgm:constr type="ctrY" for="ch" forName="dot1" refType="h" fact="0.8674"/>
                  <dgm:constr type="w" for="ch" forName="dot1" refType="userD"/>
                  <dgm:constr type="h" for="ch" forName="dot1" refType="userD"/>
                  <dgm:constr type="ctrX" for="ch" forName="dot2" refType="w" fact="0.6366"/>
                  <dgm:constr type="ctrY" for="ch" forName="dot2" refType="h" fact="0.8824"/>
                  <dgm:constr type="w" for="ch" forName="dot2" refType="userD"/>
                  <dgm:constr type="h" for="ch" forName="dot2" refType="userD"/>
                  <dgm:constr type="ctrX" for="ch" forName="dot3" refType="w" fact="0.669"/>
                  <dgm:constr type="ctrY" for="ch" forName="dot3" refType="h" fact="0.8948"/>
                  <dgm:constr type="w" for="ch" forName="dot3" refType="userD"/>
                  <dgm:constr type="h" for="ch" forName="dot3" refType="userD"/>
                  <dgm:constr type="ctrX" for="ch" forName="dot4" refType="w" fact="0.7019"/>
                  <dgm:constr type="ctrY" for="ch" forName="dot4" refType="h" fact="0.9044"/>
                  <dgm:constr type="w" for="ch" forName="dot4" refType="userD"/>
                  <dgm:constr type="h" for="ch" forName="dot4" refType="userD"/>
                  <dgm:constr type="ctrX" for="ch" forName="dot5" refType="w" fact="0.4319"/>
                  <dgm:constr type="ctrY" for="ch" forName="dot5" refType="h" fact="0.7222"/>
                  <dgm:constr type="w" for="ch" forName="dot5" refType="userD"/>
                  <dgm:constr type="h" for="ch" forName="dot5" refType="userD"/>
                  <dgm:constr type="ctrX" for="ch" forName="dot6" refType="w" fact="0.457"/>
                  <dgm:constr type="ctrY" for="ch" forName="dot6" refType="h" fact="0.7518"/>
                  <dgm:constr type="w" for="ch" forName="dot6" refType="userD"/>
                  <dgm:constr type="h" for="ch" forName="dot6" refType="userD"/>
                  <dgm:constr type="ctrX" for="ch" forName="dot7" refType="w" fact="0.328"/>
                  <dgm:constr type="ctrY" for="ch" forName="dot7" refType="h" fact="0.5422"/>
                  <dgm:constr type="w" for="ch" forName="dot7" refType="userD"/>
                  <dgm:constr type="h" for="ch" forName="dot7" refType="userD"/>
                  <dgm:constr type="ctrX" for="ch" forName="dot8" refType="w" fact="0.2722"/>
                  <dgm:constr type="ctrY" for="ch" forName="dot8" refType="h" fact="0.3229"/>
                  <dgm:constr type="w" for="ch" forName="dot8" refType="userD"/>
                  <dgm:constr type="h" for="ch" forName="dot8" refType="userD"/>
                  <dgm:constr type="ctrX" for="ch" forName="dotArrow1" refType="w" fact="0.3001"/>
                  <dgm:constr type="ctrY" for="ch" forName="dotArrow1" refType="h" fact="0.0635"/>
                  <dgm:constr type="w" for="ch" forName="dotArrow1" refType="userD"/>
                  <dgm:constr type="h" for="ch" forName="dotArrow1" refType="userD"/>
                  <dgm:constr type="ctrX" for="ch" forName="dotArrow2" refType="w" fact="0.2793"/>
                  <dgm:constr type="ctrY" for="ch" forName="dotArrow2" refType="h" fact="0.0448"/>
                  <dgm:constr type="w" for="ch" forName="dotArrow2" refType="userD"/>
                  <dgm:constr type="h" for="ch" forName="dotArrow2" refType="userD"/>
                  <dgm:constr type="ctrX" for="ch" forName="dotArrow3" refType="w" fact="0.2585"/>
                  <dgm:constr type="ctrY" for="ch" forName="dotArrow3" refType="h" fact="0.026"/>
                  <dgm:constr type="w" for="ch" forName="dotArrow3" refType="userD"/>
                  <dgm:constr type="h" for="ch" forName="dotArrow3" refType="userD"/>
                  <dgm:constr type="ctrX" for="ch" forName="dotArrow4" refType="w" fact="0.2376"/>
                  <dgm:constr type="ctrY" for="ch" forName="dotArrow4" refType="h" fact="0.0448"/>
                  <dgm:constr type="w" for="ch" forName="dotArrow4" refType="userD"/>
                  <dgm:constr type="h" for="ch" forName="dotArrow4" refType="userD"/>
                  <dgm:constr type="ctrX" for="ch" forName="dotArrow5" refType="w" fact="0.2168"/>
                  <dgm:constr type="ctrY" for="ch" forName="dotArrow5" refType="h" fact="0.0635"/>
                  <dgm:constr type="w" for="ch" forName="dotArrow5" refType="userD"/>
                  <dgm:constr type="h" for="ch" forName="dotArrow5" refType="userD"/>
                  <dgm:constr type="ctrX" for="ch" forName="dotArrow6" refType="w" fact="0.2585"/>
                  <dgm:constr type="ctrY" for="ch" forName="dotArrow6" refType="h" fact="0.0656"/>
                  <dgm:constr type="w" for="ch" forName="dotArrow6" refType="userD"/>
                  <dgm:constr type="h" for="ch" forName="dotArrow6" refType="userD"/>
                  <dgm:constr type="ctrX" for="ch" forName="dotArrow7" refType="w" fact="0.2585"/>
                  <dgm:constr type="ctrY" for="ch" forName="dotArrow7" refType="h" fact="0.1052"/>
                  <dgm:constr type="w" for="ch" forName="dotArrow7" refType="userD"/>
                  <dgm:constr type="h" for="ch" forName="dotArrow7" refType="userD"/>
                  <dgm:constr type="r" for="ch" forName="parTx1" refType="w" fact="0.7885"/>
                  <dgm:constr type="t" for="ch" forName="parTx1" refType="h" fact="0.928"/>
                  <dgm:constr type="w" for="ch" forName="parTx1" refType="w" fact="0.3081"/>
                  <dgm:constr type="h" for="ch" forName="parTx1" refType="h" fact="0.0962"/>
                  <dgm:constr type="ctrX" for="ch" forName="picture1" refType="w" fact="0.8025"/>
                  <dgm:constr type="ctrY" for="ch" forName="picture1" refType="h" fact="0.9169"/>
                  <dgm:constr type="w" for="ch" forName="picture1" refType="w" fact="0.1429"/>
                  <dgm:constr type="h" for="ch" forName="picture1" refType="h" fact="0.1663"/>
                  <dgm:constr type="r" for="ch" forName="parTx2" refType="w" fact="0.5178"/>
                  <dgm:constr type="t" for="ch" forName="parTx2" refType="h" fact="0.8143"/>
                  <dgm:constr type="w" for="ch" forName="parTx2" refType="w" fact="0.3081"/>
                  <dgm:constr type="h" for="ch" forName="parTx2" refType="h" fact="0.0962"/>
                  <dgm:constr type="ctrX" for="ch" forName="picture2" refType="w" fact="0.5318"/>
                  <dgm:constr type="ctrY" for="ch" forName="picture2" refType="h" fact="0.8032"/>
                  <dgm:constr type="w" for="ch" forName="picture2" refType="w" fact="0.1429"/>
                  <dgm:constr type="h" for="ch" forName="picture2" refType="h" fact="0.1663"/>
                  <dgm:constr type="r" for="ch" forName="parTx3" refType="w" fact="0.371"/>
                  <dgm:constr type="t" for="ch" forName="parTx3" refType="h" fact="0.65"/>
                  <dgm:constr type="w" for="ch" forName="parTx3" refType="w" fact="0.3081"/>
                  <dgm:constr type="h" for="ch" forName="parTx3" refType="h" fact="0.0962"/>
                  <dgm:constr type="ctrX" for="ch" forName="picture3" refType="w" fact="0.385"/>
                  <dgm:constr type="ctrY" for="ch" forName="picture3" refType="h" fact="0.6389"/>
                  <dgm:constr type="w" for="ch" forName="picture3" refType="w" fact="0.1429"/>
                  <dgm:constr type="h" for="ch" forName="picture3" refType="h" fact="0.1663"/>
                  <dgm:constr type="r" for="ch" forName="parTx4" refType="w" fact="0.2943"/>
                  <dgm:constr type="t" for="ch" forName="parTx4" refType="h" fact="0.4388"/>
                  <dgm:constr type="w" for="ch" forName="parTx4" refType="w" fact="0.3081"/>
                  <dgm:constr type="h" for="ch" forName="parTx4" refType="h" fact="0.0962"/>
                  <dgm:constr type="ctrX" for="ch" forName="picture4" refType="w" fact="0.3083"/>
                  <dgm:constr type="ctrY" for="ch" forName="picture4" refType="h" fact="0.4277"/>
                  <dgm:constr type="w" for="ch" forName="picture4" refType="w" fact="0.1429"/>
                  <dgm:constr type="h" for="ch" forName="picture4" refType="h" fact="0.1663"/>
                  <dgm:constr type="r" for="ch" forName="parTx5" refType="w" fact="0.2516"/>
                  <dgm:constr type="t" for="ch" forName="parTx5" refType="h" fact="0.2238"/>
                  <dgm:constr type="w" for="ch" forName="parTx5" refType="w" fact="0.3081"/>
                  <dgm:constr type="h" for="ch" forName="parTx5" refType="h" fact="0.0962"/>
                  <dgm:constr type="ctrX" for="ch" forName="picture5" refType="w" fact="0.2656"/>
                  <dgm:constr type="ctrY" for="ch" forName="picture5" refType="h" fact="0.2127"/>
                  <dgm:constr type="w" for="ch" forName="picture5" refType="w" fact="0.1429"/>
                  <dgm:constr type="h" for="ch" forName="picture5" refType="h" fact="0.1663"/>
                </dgm:constrLst>
              </dgm:else>
            </dgm:choose>
          </dgm:else>
        </dgm:choose>
      </dgm:if>
      <dgm:if name="Name52" axis="ch" ptType="node" func="cnt" op="equ" val="6">
        <dgm:choose name="Name53">
          <dgm:if name="Name54" func="var" arg="dir" op="equ" val="norm">
            <dgm:choose name="Name55">
              <dgm:if name="Name56"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3608"/>
                  <dgm:constr type="ctrY" for="ch" forName="dot1" refType="h" fact="0.8839"/>
                  <dgm:constr type="w" for="ch" forName="dot1" refType="userD"/>
                  <dgm:constr type="h" for="ch" forName="dot1" refType="userD"/>
                  <dgm:constr type="ctrX" for="ch" forName="dot2" refType="w" fact="0.3384"/>
                  <dgm:constr type="ctrY" for="ch" forName="dot2" refType="h" fact="0.8967"/>
                  <dgm:constr type="w" for="ch" forName="dot2" refType="userD"/>
                  <dgm:constr type="h" for="ch" forName="dot2" refType="userD"/>
                  <dgm:constr type="ctrX" for="ch" forName="dot3" refType="w" fact="0.3155"/>
                  <dgm:constr type="ctrY" for="ch" forName="dot3" refType="h" fact="0.9076"/>
                  <dgm:constr type="w" for="ch" forName="dot3" refType="userD"/>
                  <dgm:constr type="h" for="ch" forName="dot3" refType="userD"/>
                  <dgm:constr type="ctrX" for="ch" forName="dot4" refType="w" fact="0.2923"/>
                  <dgm:constr type="ctrY" for="ch" forName="dot4" refType="h" fact="0.9165"/>
                  <dgm:constr type="w" for="ch" forName="dot4" refType="userD"/>
                  <dgm:constr type="h" for="ch" forName="dot4" refType="userD"/>
                  <dgm:constr type="ctrX" for="ch" forName="dot5" refType="w" fact="0.2688"/>
                  <dgm:constr type="ctrY" for="ch" forName="dot5" refType="h" fact="0.9234"/>
                  <dgm:constr type="w" for="ch" forName="dot5" refType="userD"/>
                  <dgm:constr type="h" for="ch" forName="dot5" refType="userD"/>
                  <dgm:constr type="ctrX" for="ch" forName="dot6" refType="w" fact="0.4883"/>
                  <dgm:constr type="ctrY" for="ch" forName="dot6" refType="h" fact="0.764"/>
                  <dgm:constr type="w" for="ch" forName="dot6" refType="userD"/>
                  <dgm:constr type="h" for="ch" forName="dot6" refType="userD"/>
                  <dgm:constr type="ctrX" for="ch" forName="dot7" refType="w" fact="0.4695"/>
                  <dgm:constr type="ctrY" for="ch" forName="dot7" refType="h" fact="0.7878"/>
                  <dgm:constr type="w" for="ch" forName="dot7" refType="userD"/>
                  <dgm:constr type="h" for="ch" forName="dot7" refType="userD"/>
                  <dgm:constr type="ctrX" for="ch" forName="dot8" refType="w" fact="0.5696"/>
                  <dgm:constr type="ctrY" for="ch" forName="dot8" refType="h" fact="0.6227"/>
                  <dgm:constr type="w" for="ch" forName="dot8" refType="userD"/>
                  <dgm:constr type="h" for="ch" forName="dot8" refType="userD"/>
                  <dgm:constr type="ctrX" for="ch" forName="dot9" refType="w" fact="0.6247"/>
                  <dgm:constr type="ctrY" for="ch" forName="dot9" refType="h" fact="0.4556"/>
                  <dgm:constr type="w" for="ch" forName="dot9" refType="userD"/>
                  <dgm:constr type="h" for="ch" forName="dot9" refType="userD"/>
                  <dgm:constr type="ctrX" for="ch" forName="dot10" refType="w" fact="0.6509"/>
                  <dgm:constr type="ctrY" for="ch" forName="dot10" refType="h" fact="0.2816"/>
                  <dgm:constr type="w" for="ch" forName="dot10" refType="userD"/>
                  <dgm:constr type="h" for="ch" forName="dot10" refType="userD"/>
                  <dgm:constr type="ctrX" for="ch" forName="dotArrow1" refType="w" fact="0.6281"/>
                  <dgm:constr type="ctrY" for="ch" forName="dotArrow1" refType="h" fact="0.0748"/>
                  <dgm:constr type="w" for="ch" forName="dotArrow1" refType="userD"/>
                  <dgm:constr type="h" for="ch" forName="dotArrow1" refType="userD"/>
                  <dgm:constr type="ctrX" for="ch" forName="dotArrow2" refType="w" fact="0.6437"/>
                  <dgm:constr type="ctrY" for="ch" forName="dotArrow2" refType="h" fact="0.0581"/>
                  <dgm:constr type="w" for="ch" forName="dotArrow2" refType="userD"/>
                  <dgm:constr type="h" for="ch" forName="dotArrow2" refType="userD"/>
                  <dgm:constr type="ctrX" for="ch" forName="dotArrow3" refType="w" fact="0.6593"/>
                  <dgm:constr type="ctrY" for="ch" forName="dotArrow3" refType="h" fact="0.0414"/>
                  <dgm:constr type="w" for="ch" forName="dotArrow3" refType="userD"/>
                  <dgm:constr type="h" for="ch" forName="dotArrow3" refType="userD"/>
                  <dgm:constr type="ctrX" for="ch" forName="dotArrow4" refType="w" fact="0.675"/>
                  <dgm:constr type="ctrY" for="ch" forName="dotArrow4" refType="h" fact="0.0581"/>
                  <dgm:constr type="w" for="ch" forName="dotArrow4" refType="userD"/>
                  <dgm:constr type="h" for="ch" forName="dotArrow4" refType="userD"/>
                  <dgm:constr type="ctrX" for="ch" forName="dotArrow5" refType="w" fact="0.6906"/>
                  <dgm:constr type="ctrY" for="ch" forName="dotArrow5" refType="h" fact="0.0748"/>
                  <dgm:constr type="w" for="ch" forName="dotArrow5" refType="userD"/>
                  <dgm:constr type="h" for="ch" forName="dotArrow5" refType="userD"/>
                  <dgm:constr type="ctrX" for="ch" forName="dotArrow6" refType="w" fact="0.6593"/>
                  <dgm:constr type="ctrY" for="ch" forName="dotArrow6" refType="h" fact="0.0766"/>
                  <dgm:constr type="w" for="ch" forName="dotArrow6" refType="userD"/>
                  <dgm:constr type="h" for="ch" forName="dotArrow6" refType="userD"/>
                  <dgm:constr type="ctrX" for="ch" forName="dotArrow7" refType="w" fact="0.6593"/>
                  <dgm:constr type="ctrY" for="ch" forName="dotArrow7" refType="h" fact="0.1118"/>
                  <dgm:constr type="w" for="ch" forName="dotArrow7" refType="userD"/>
                  <dgm:constr type="h" for="ch" forName="dotArrow7" refType="userD"/>
                  <dgm:constr type="l" for="ch" forName="parTx1" refType="w" fact="0.2091"/>
                  <dgm:constr type="t" for="ch" forName="parTx1" refType="h" fact="0.9433"/>
                  <dgm:constr type="w" for="ch" forName="parTx1" refType="w" fact="0.2275"/>
                  <dgm:constr type="h" for="ch" forName="parTx1" refType="h" fact="0.0811"/>
                  <dgm:constr type="ctrX" for="ch" forName="picture1" refType="w" fact="0.1988"/>
                  <dgm:constr type="ctrY" for="ch" forName="picture1" refType="h" fact="0.9322"/>
                  <dgm:constr type="w" for="ch" forName="picture1" refType="w" fact="0.1055"/>
                  <dgm:constr type="h" for="ch" forName="picture1" refType="h" fact="0.1403"/>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273"/>
                  <dgm:constr type="t" for="ch" forName="parTx2" refType="h" fact="0.8468"/>
                  <dgm:constr type="w" for="ch" forName="parTx2" refType="w" fact="0.2275"/>
                  <dgm:constr type="h" for="ch" forName="parTx2" refType="h" fact="0.0811"/>
                  <dgm:constr type="ctrX" for="ch" forName="picture2" refType="w" fact="0.4169"/>
                  <dgm:constr type="ctrY" for="ch" forName="picture2" refType="h" fact="0.8357"/>
                  <dgm:constr type="w" for="ch" forName="picture2" refType="w" fact="0.1055"/>
                  <dgm:constr type="h" for="ch" forName="picture2" refType="h" fact="0.1403"/>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349"/>
                  <dgm:constr type="t" for="ch" forName="parTx3" refType="h" fact="0.7023"/>
                  <dgm:constr type="w" for="ch" forName="parTx3" refType="w" fact="0.2275"/>
                  <dgm:constr type="h" for="ch" forName="parTx3" refType="h" fact="0.0811"/>
                  <dgm:constr type="ctrX" for="ch" forName="picture3" refType="w" fact="0.5245"/>
                  <dgm:constr type="ctrY" for="ch" forName="picture3" refType="h" fact="0.6912"/>
                  <dgm:constr type="w" for="ch" forName="picture3" refType="w" fact="0.1055"/>
                  <dgm:constr type="h" for="ch" forName="picture3" refType="h" fact="0.1403"/>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5998"/>
                  <dgm:constr type="t" for="ch" forName="parTx4" refType="h" fact="0.5441"/>
                  <dgm:constr type="w" for="ch" forName="parTx4" refType="w" fact="0.2275"/>
                  <dgm:constr type="h" for="ch" forName="parTx4" refType="h" fact="0.0811"/>
                  <dgm:constr type="ctrX" for="ch" forName="picture4" refType="w" fact="0.5894"/>
                  <dgm:constr type="ctrY" for="ch" forName="picture4" refType="h" fact="0.533"/>
                  <dgm:constr type="w" for="ch" forName="picture4" refType="w" fact="0.1055"/>
                  <dgm:constr type="h" for="ch" forName="picture4" refType="h" fact="0.1403"/>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416"/>
                  <dgm:constr type="t" for="ch" forName="parTx5" refType="h" fact="0.3737"/>
                  <dgm:constr type="w" for="ch" forName="parTx5" refType="w" fact="0.2275"/>
                  <dgm:constr type="h" for="ch" forName="parTx5" refType="h" fact="0.0811"/>
                  <dgm:constr type="ctrX" for="ch" forName="picture5" refType="w" fact="0.6313"/>
                  <dgm:constr type="ctrY" for="ch" forName="picture5" refType="h" fact="0.3626"/>
                  <dgm:constr type="w" for="ch" forName="picture5" refType="w" fact="0.1055"/>
                  <dgm:constr type="h" for="ch" forName="picture5" refType="h" fact="0.1403"/>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644"/>
                  <dgm:constr type="t" for="ch" forName="parTx6" refType="h" fact="0.2061"/>
                  <dgm:constr type="w" for="ch" forName="parTx6" refType="w" fact="0.2275"/>
                  <dgm:constr type="h" for="ch" forName="parTx6" refType="h" fact="0.0811"/>
                  <dgm:constr type="ctrX" for="ch" forName="picture6" refType="w" fact="0.6541"/>
                  <dgm:constr type="ctrY" for="ch" forName="picture6" refType="h" fact="0.195"/>
                  <dgm:constr type="w" for="ch" forName="picture6" refType="w" fact="0.1055"/>
                  <dgm:constr type="h" for="ch" forName="picture6" refType="h" fact="0.1403"/>
                  <dgm:constr type="l" for="ch" forName="desTx6" refType="r" refFor="ch" refForName="parTx6"/>
                  <dgm:constr type="r" for="ch" forName="desTx6" refType="w"/>
                  <dgm:constr type="t" for="ch" forName="desTx6" refType="t" refFor="ch" refForName="parTx6"/>
                  <dgm:constr type="h" for="ch" forName="desTx6" refType="h" refFor="ch" refForName="parTx6"/>
                </dgm:constrLst>
              </dgm:if>
              <dgm:else name="Name57">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4276"/>
                  <dgm:constr type="ctrY" for="ch" forName="dot1" refType="h" fact="0.8839"/>
                  <dgm:constr type="w" for="ch" forName="dot1" refType="userD"/>
                  <dgm:constr type="h" for="ch" forName="dot1" refType="userD"/>
                  <dgm:constr type="ctrX" for="ch" forName="dot2" refType="w" fact="0.401"/>
                  <dgm:constr type="ctrY" for="ch" forName="dot2" refType="h" fact="0.8967"/>
                  <dgm:constr type="w" for="ch" forName="dot2" refType="userD"/>
                  <dgm:constr type="h" for="ch" forName="dot2" refType="userD"/>
                  <dgm:constr type="ctrX" for="ch" forName="dot3" refType="w" fact="0.3739"/>
                  <dgm:constr type="ctrY" for="ch" forName="dot3" refType="h" fact="0.9076"/>
                  <dgm:constr type="w" for="ch" forName="dot3" refType="userD"/>
                  <dgm:constr type="h" for="ch" forName="dot3" refType="userD"/>
                  <dgm:constr type="ctrX" for="ch" forName="dot4" refType="w" fact="0.3464"/>
                  <dgm:constr type="ctrY" for="ch" forName="dot4" refType="h" fact="0.9165"/>
                  <dgm:constr type="w" for="ch" forName="dot4" refType="userD"/>
                  <dgm:constr type="h" for="ch" forName="dot4" refType="userD"/>
                  <dgm:constr type="ctrX" for="ch" forName="dot5" refType="w" fact="0.3186"/>
                  <dgm:constr type="ctrY" for="ch" forName="dot5" refType="h" fact="0.9234"/>
                  <dgm:constr type="w" for="ch" forName="dot5" refType="userD"/>
                  <dgm:constr type="h" for="ch" forName="dot5" refType="userD"/>
                  <dgm:constr type="ctrX" for="ch" forName="dot6" refType="w" fact="0.5786"/>
                  <dgm:constr type="ctrY" for="ch" forName="dot6" refType="h" fact="0.764"/>
                  <dgm:constr type="w" for="ch" forName="dot6" refType="userD"/>
                  <dgm:constr type="h" for="ch" forName="dot6" refType="userD"/>
                  <dgm:constr type="ctrX" for="ch" forName="dot7" refType="w" fact="0.5564"/>
                  <dgm:constr type="ctrY" for="ch" forName="dot7" refType="h" fact="0.7878"/>
                  <dgm:constr type="w" for="ch" forName="dot7" refType="userD"/>
                  <dgm:constr type="h" for="ch" forName="dot7" refType="userD"/>
                  <dgm:constr type="ctrX" for="ch" forName="dot8" refType="w" fact="0.675"/>
                  <dgm:constr type="ctrY" for="ch" forName="dot8" refType="h" fact="0.6227"/>
                  <dgm:constr type="w" for="ch" forName="dot8" refType="userD"/>
                  <dgm:constr type="h" for="ch" forName="dot8" refType="userD"/>
                  <dgm:constr type="ctrX" for="ch" forName="dot9" refType="w" fact="0.7403"/>
                  <dgm:constr type="ctrY" for="ch" forName="dot9" refType="h" fact="0.4556"/>
                  <dgm:constr type="w" for="ch" forName="dot9" refType="userD"/>
                  <dgm:constr type="h" for="ch" forName="dot9" refType="userD"/>
                  <dgm:constr type="ctrX" for="ch" forName="dot10" refType="w" fact="0.7714"/>
                  <dgm:constr type="ctrY" for="ch" forName="dot10" refType="h" fact="0.2816"/>
                  <dgm:constr type="w" for="ch" forName="dot10" refType="userD"/>
                  <dgm:constr type="h" for="ch" forName="dot10" refType="userD"/>
                  <dgm:constr type="ctrX" for="ch" forName="dotArrow1" refType="w" fact="0.7443"/>
                  <dgm:constr type="ctrY" for="ch" forName="dotArrow1" refType="h" fact="0.0748"/>
                  <dgm:constr type="w" for="ch" forName="dotArrow1" refType="userD"/>
                  <dgm:constr type="h" for="ch" forName="dotArrow1" refType="userD"/>
                  <dgm:constr type="ctrX" for="ch" forName="dotArrow2" refType="w" fact="0.7628"/>
                  <dgm:constr type="ctrY" for="ch" forName="dotArrow2" refType="h" fact="0.0581"/>
                  <dgm:constr type="w" for="ch" forName="dotArrow2" refType="userD"/>
                  <dgm:constr type="h" for="ch" forName="dotArrow2" refType="userD"/>
                  <dgm:constr type="ctrX" for="ch" forName="dotArrow3" refType="w" fact="0.7814"/>
                  <dgm:constr type="ctrY" for="ch" forName="dotArrow3" refType="h" fact="0.0414"/>
                  <dgm:constr type="w" for="ch" forName="dotArrow3" refType="userD"/>
                  <dgm:constr type="h" for="ch" forName="dotArrow3" refType="userD"/>
                  <dgm:constr type="ctrX" for="ch" forName="dotArrow4" refType="w" fact="0.7999"/>
                  <dgm:constr type="ctrY" for="ch" forName="dotArrow4" refType="h" fact="0.0581"/>
                  <dgm:constr type="w" for="ch" forName="dotArrow4" refType="userD"/>
                  <dgm:constr type="h" for="ch" forName="dotArrow4" refType="userD"/>
                  <dgm:constr type="ctrX" for="ch" forName="dotArrow5" refType="w" fact="0.8184"/>
                  <dgm:constr type="ctrY" for="ch" forName="dotArrow5" refType="h" fact="0.0748"/>
                  <dgm:constr type="w" for="ch" forName="dotArrow5" refType="userD"/>
                  <dgm:constr type="h" for="ch" forName="dotArrow5" refType="userD"/>
                  <dgm:constr type="ctrX" for="ch" forName="dotArrow6" refType="w" fact="0.7814"/>
                  <dgm:constr type="ctrY" for="ch" forName="dotArrow6" refType="h" fact="0.0766"/>
                  <dgm:constr type="w" for="ch" forName="dotArrow6" refType="userD"/>
                  <dgm:constr type="h" for="ch" forName="dotArrow6" refType="userD"/>
                  <dgm:constr type="ctrX" for="ch" forName="dotArrow7" refType="w" fact="0.7814"/>
                  <dgm:constr type="ctrY" for="ch" forName="dotArrow7" refType="h" fact="0.1118"/>
                  <dgm:constr type="w" for="ch" forName="dotArrow7" refType="userD"/>
                  <dgm:constr type="h" for="ch" forName="dotArrow7" refType="userD"/>
                  <dgm:constr type="l" for="ch" forName="parTx1" refType="w" fact="0.2479"/>
                  <dgm:constr type="t" for="ch" forName="parTx1" refType="h" fact="0.9416"/>
                  <dgm:constr type="w" for="ch" forName="parTx1" refType="w" fact="0.2696"/>
                  <dgm:constr type="h" for="ch" forName="parTx1" refType="h" fact="0.0811"/>
                  <dgm:constr type="ctrX" for="ch" forName="picture1" refType="w" fact="0.2356"/>
                  <dgm:constr type="ctrY" for="ch" forName="picture1" refType="h" fact="0.9322"/>
                  <dgm:constr type="w" for="ch" forName="picture1" refType="w" fact="0.125"/>
                  <dgm:constr type="h" for="ch" forName="picture1" refType="h" fact="0.1403"/>
                  <dgm:constr type="l" for="ch" forName="parTx2" refType="w" fact="0.5064"/>
                  <dgm:constr type="t" for="ch" forName="parTx2" refType="h" fact="0.8451"/>
                  <dgm:constr type="w" for="ch" forName="parTx2" refType="w" fact="0.2696"/>
                  <dgm:constr type="h" for="ch" forName="parTx2" refType="h" fact="0.0811"/>
                  <dgm:constr type="ctrX" for="ch" forName="picture2" refType="w" fact="0.4941"/>
                  <dgm:constr type="ctrY" for="ch" forName="picture2" refType="h" fact="0.8357"/>
                  <dgm:constr type="w" for="ch" forName="picture2" refType="w" fact="0.125"/>
                  <dgm:constr type="h" for="ch" forName="picture2" refType="h" fact="0.1403"/>
                  <dgm:constr type="l" for="ch" forName="parTx3" refType="w" fact="0.6339"/>
                  <dgm:constr type="t" for="ch" forName="parTx3" refType="h" fact="0.7006"/>
                  <dgm:constr type="w" for="ch" forName="parTx3" refType="w" fact="0.2696"/>
                  <dgm:constr type="h" for="ch" forName="parTx3" refType="h" fact="0.0811"/>
                  <dgm:constr type="ctrX" for="ch" forName="picture3" refType="w" fact="0.6216"/>
                  <dgm:constr type="ctrY" for="ch" forName="picture3" refType="h" fact="0.6912"/>
                  <dgm:constr type="w" for="ch" forName="picture3" refType="w" fact="0.125"/>
                  <dgm:constr type="h" for="ch" forName="picture3" refType="h" fact="0.1403"/>
                  <dgm:constr type="l" for="ch" forName="parTx4" refType="w" fact="0.7108"/>
                  <dgm:constr type="t" for="ch" forName="parTx4" refType="h" fact="0.5424"/>
                  <dgm:constr type="w" for="ch" forName="parTx4" refType="w" fact="0.2696"/>
                  <dgm:constr type="h" for="ch" forName="parTx4" refType="h" fact="0.0811"/>
                  <dgm:constr type="ctrX" for="ch" forName="picture4" refType="w" fact="0.6985"/>
                  <dgm:constr type="ctrY" for="ch" forName="picture4" refType="h" fact="0.533"/>
                  <dgm:constr type="w" for="ch" forName="picture4" refType="w" fact="0.125"/>
                  <dgm:constr type="h" for="ch" forName="picture4" refType="h" fact="0.1403"/>
                  <dgm:constr type="l" for="ch" forName="parTx5" refType="w" fact="0.7604"/>
                  <dgm:constr type="t" for="ch" forName="parTx5" refType="h" fact="0.372"/>
                  <dgm:constr type="w" for="ch" forName="parTx5" refType="w" fact="0.2696"/>
                  <dgm:constr type="h" for="ch" forName="parTx5" refType="h" fact="0.0811"/>
                  <dgm:constr type="ctrX" for="ch" forName="picture5" refType="w" fact="0.7481"/>
                  <dgm:constr type="ctrY" for="ch" forName="picture5" refType="h" fact="0.3626"/>
                  <dgm:constr type="w" for="ch" forName="picture5" refType="w" fact="0.125"/>
                  <dgm:constr type="h" for="ch" forName="picture5" refType="h" fact="0.1403"/>
                  <dgm:constr type="l" for="ch" forName="parTx6" refType="w" fact="0.7874"/>
                  <dgm:constr type="t" for="ch" forName="parTx6" refType="h" fact="0.2044"/>
                  <dgm:constr type="w" for="ch" forName="parTx6" refType="w" fact="0.2696"/>
                  <dgm:constr type="h" for="ch" forName="parTx6" refType="h" fact="0.0811"/>
                  <dgm:constr type="ctrX" for="ch" forName="picture6" refType="w" fact="0.7751"/>
                  <dgm:constr type="ctrY" for="ch" forName="picture6" refType="h" fact="0.195"/>
                  <dgm:constr type="w" for="ch" forName="picture6" refType="w" fact="0.125"/>
                  <dgm:constr type="h" for="ch" forName="picture6" refType="h" fact="0.1403"/>
                </dgm:constrLst>
              </dgm:else>
            </dgm:choose>
          </dgm:if>
          <dgm:else name="Name58">
            <dgm:choose name="Name59">
              <dgm:if name="Name60" axis="des" func="maxDepth" op="gt" val="1">
                <dgm:alg type="composite">
                  <dgm:param type="ar" val="1.3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userD" refType="w" fact="0.0105"/>
                  <dgm:constr type="ctrX" for="ch" forName="dot1" refType="w" fact="0.6392"/>
                  <dgm:constr type="ctrY" for="ch" forName="dot1" refType="h" fact="0.8839"/>
                  <dgm:constr type="w" for="ch" forName="dot1" refType="userD"/>
                  <dgm:constr type="h" for="ch" forName="dot1" refType="userD"/>
                  <dgm:constr type="ctrX" for="ch" forName="dot2" refType="w" fact="0.6616"/>
                  <dgm:constr type="ctrY" for="ch" forName="dot2" refType="h" fact="0.8967"/>
                  <dgm:constr type="w" for="ch" forName="dot2" refType="userD"/>
                  <dgm:constr type="h" for="ch" forName="dot2" refType="userD"/>
                  <dgm:constr type="ctrX" for="ch" forName="dot3" refType="w" fact="0.6845"/>
                  <dgm:constr type="ctrY" for="ch" forName="dot3" refType="h" fact="0.9076"/>
                  <dgm:constr type="w" for="ch" forName="dot3" refType="userD"/>
                  <dgm:constr type="h" for="ch" forName="dot3" refType="userD"/>
                  <dgm:constr type="ctrX" for="ch" forName="dot4" refType="w" fact="0.7077"/>
                  <dgm:constr type="ctrY" for="ch" forName="dot4" refType="h" fact="0.9165"/>
                  <dgm:constr type="w" for="ch" forName="dot4" refType="userD"/>
                  <dgm:constr type="h" for="ch" forName="dot4" refType="userD"/>
                  <dgm:constr type="ctrX" for="ch" forName="dot5" refType="w" fact="0.7312"/>
                  <dgm:constr type="ctrY" for="ch" forName="dot5" refType="h" fact="0.9234"/>
                  <dgm:constr type="w" for="ch" forName="dot5" refType="userD"/>
                  <dgm:constr type="h" for="ch" forName="dot5" refType="userD"/>
                  <dgm:constr type="ctrX" for="ch" forName="dot6" refType="w" fact="0.5117"/>
                  <dgm:constr type="ctrY" for="ch" forName="dot6" refType="h" fact="0.764"/>
                  <dgm:constr type="w" for="ch" forName="dot6" refType="userD"/>
                  <dgm:constr type="h" for="ch" forName="dot6" refType="userD"/>
                  <dgm:constr type="ctrX" for="ch" forName="dot7" refType="w" fact="0.5305"/>
                  <dgm:constr type="ctrY" for="ch" forName="dot7" refType="h" fact="0.7878"/>
                  <dgm:constr type="w" for="ch" forName="dot7" refType="userD"/>
                  <dgm:constr type="h" for="ch" forName="dot7" refType="userD"/>
                  <dgm:constr type="ctrX" for="ch" forName="dot8" refType="w" fact="0.4304"/>
                  <dgm:constr type="ctrY" for="ch" forName="dot8" refType="h" fact="0.6227"/>
                  <dgm:constr type="w" for="ch" forName="dot8" refType="userD"/>
                  <dgm:constr type="h" for="ch" forName="dot8" refType="userD"/>
                  <dgm:constr type="ctrX" for="ch" forName="dot9" refType="w" fact="0.3753"/>
                  <dgm:constr type="ctrY" for="ch" forName="dot9" refType="h" fact="0.4556"/>
                  <dgm:constr type="w" for="ch" forName="dot9" refType="userD"/>
                  <dgm:constr type="h" for="ch" forName="dot9" refType="userD"/>
                  <dgm:constr type="ctrX" for="ch" forName="dot10" refType="w" fact="0.3491"/>
                  <dgm:constr type="ctrY" for="ch" forName="dot10" refType="h" fact="0.2816"/>
                  <dgm:constr type="w" for="ch" forName="dot10" refType="userD"/>
                  <dgm:constr type="h" for="ch" forName="dot10" refType="userD"/>
                  <dgm:constr type="ctrX" for="ch" forName="dotArrow1" refType="w" fact="0.3719"/>
                  <dgm:constr type="ctrY" for="ch" forName="dotArrow1" refType="h" fact="0.0748"/>
                  <dgm:constr type="w" for="ch" forName="dotArrow1" refType="userD"/>
                  <dgm:constr type="h" for="ch" forName="dotArrow1" refType="userD"/>
                  <dgm:constr type="ctrX" for="ch" forName="dotArrow2" refType="w" fact="0.3563"/>
                  <dgm:constr type="ctrY" for="ch" forName="dotArrow2" refType="h" fact="0.0581"/>
                  <dgm:constr type="w" for="ch" forName="dotArrow2" refType="userD"/>
                  <dgm:constr type="h" for="ch" forName="dotArrow2" refType="userD"/>
                  <dgm:constr type="ctrX" for="ch" forName="dotArrow3" refType="w" fact="0.3407"/>
                  <dgm:constr type="ctrY" for="ch" forName="dotArrow3" refType="h" fact="0.0414"/>
                  <dgm:constr type="w" for="ch" forName="dotArrow3" refType="userD"/>
                  <dgm:constr type="h" for="ch" forName="dotArrow3" refType="userD"/>
                  <dgm:constr type="ctrX" for="ch" forName="dotArrow4" refType="w" fact="0.325"/>
                  <dgm:constr type="ctrY" for="ch" forName="dotArrow4" refType="h" fact="0.0581"/>
                  <dgm:constr type="w" for="ch" forName="dotArrow4" refType="userD"/>
                  <dgm:constr type="h" for="ch" forName="dotArrow4" refType="userD"/>
                  <dgm:constr type="ctrX" for="ch" forName="dotArrow5" refType="w" fact="0.3094"/>
                  <dgm:constr type="ctrY" for="ch" forName="dotArrow5" refType="h" fact="0.0748"/>
                  <dgm:constr type="w" for="ch" forName="dotArrow5" refType="userD"/>
                  <dgm:constr type="h" for="ch" forName="dotArrow5" refType="userD"/>
                  <dgm:constr type="ctrX" for="ch" forName="dotArrow6" refType="w" fact="0.3407"/>
                  <dgm:constr type="ctrY" for="ch" forName="dotArrow6" refType="h" fact="0.0766"/>
                  <dgm:constr type="w" for="ch" forName="dotArrow6" refType="userD"/>
                  <dgm:constr type="h" for="ch" forName="dotArrow6" refType="userD"/>
                  <dgm:constr type="ctrX" for="ch" forName="dotArrow7" refType="w" fact="0.3407"/>
                  <dgm:constr type="ctrY" for="ch" forName="dotArrow7" refType="h" fact="0.1118"/>
                  <dgm:constr type="w" for="ch" forName="dotArrow7" refType="userD"/>
                  <dgm:constr type="h" for="ch" forName="dotArrow7" refType="userD"/>
                  <dgm:constr type="r" for="ch" forName="parTx1" refType="w" fact="0.7909"/>
                  <dgm:constr type="t" for="ch" forName="parTx1" refType="h" fact="0.9433"/>
                  <dgm:constr type="w" for="ch" forName="parTx1" refType="w" fact="0.2275"/>
                  <dgm:constr type="h" for="ch" forName="parTx1" refType="h" fact="0.0811"/>
                  <dgm:constr type="ctrX" for="ch" forName="picture1" refType="w" fact="0.8012"/>
                  <dgm:constr type="ctrY" for="ch" forName="picture1" refType="h" fact="0.9322"/>
                  <dgm:constr type="w" for="ch" forName="picture1" refType="w" fact="0.1055"/>
                  <dgm:constr type="h" for="ch" forName="picture1" refType="h" fact="0.1403"/>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727"/>
                  <dgm:constr type="t" for="ch" forName="parTx2" refType="h" fact="0.8468"/>
                  <dgm:constr type="w" for="ch" forName="parTx2" refType="w" fact="0.2275"/>
                  <dgm:constr type="h" for="ch" forName="parTx2" refType="h" fact="0.0811"/>
                  <dgm:constr type="ctrX" for="ch" forName="picture2" refType="w" fact="0.5831"/>
                  <dgm:constr type="ctrY" for="ch" forName="picture2" refType="h" fact="0.8357"/>
                  <dgm:constr type="w" for="ch" forName="picture2" refType="w" fact="0.1055"/>
                  <dgm:constr type="h" for="ch" forName="picture2" refType="h" fact="0.1403"/>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651"/>
                  <dgm:constr type="t" for="ch" forName="parTx3" refType="h" fact="0.7023"/>
                  <dgm:constr type="w" for="ch" forName="parTx3" refType="w" fact="0.2275"/>
                  <dgm:constr type="h" for="ch" forName="parTx3" refType="h" fact="0.0811"/>
                  <dgm:constr type="ctrX" for="ch" forName="picture3" refType="w" fact="0.4755"/>
                  <dgm:constr type="ctrY" for="ch" forName="picture3" refType="h" fact="0.6912"/>
                  <dgm:constr type="w" for="ch" forName="picture3" refType="w" fact="0.1055"/>
                  <dgm:constr type="h" for="ch" forName="picture3" refType="h" fact="0.1403"/>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4002"/>
                  <dgm:constr type="t" for="ch" forName="parTx4" refType="h" fact="0.5441"/>
                  <dgm:constr type="w" for="ch" forName="parTx4" refType="w" fact="0.2275"/>
                  <dgm:constr type="h" for="ch" forName="parTx4" refType="h" fact="0.0811"/>
                  <dgm:constr type="ctrX" for="ch" forName="picture4" refType="w" fact="0.4106"/>
                  <dgm:constr type="ctrY" for="ch" forName="picture4" refType="h" fact="0.533"/>
                  <dgm:constr type="w" for="ch" forName="picture4" refType="w" fact="0.1055"/>
                  <dgm:constr type="h" for="ch" forName="picture4" refType="h" fact="0.1403"/>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584"/>
                  <dgm:constr type="t" for="ch" forName="parTx5" refType="h" fact="0.3737"/>
                  <dgm:constr type="w" for="ch" forName="parTx5" refType="w" fact="0.2275"/>
                  <dgm:constr type="h" for="ch" forName="parTx5" refType="h" fact="0.0811"/>
                  <dgm:constr type="ctrX" for="ch" forName="picture5" refType="w" fact="0.3687"/>
                  <dgm:constr type="ctrY" for="ch" forName="picture5" refType="h" fact="0.3626"/>
                  <dgm:constr type="w" for="ch" forName="picture5" refType="w" fact="0.1055"/>
                  <dgm:constr type="h" for="ch" forName="picture5" refType="h" fact="0.1403"/>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356"/>
                  <dgm:constr type="t" for="ch" forName="parTx6" refType="h" fact="0.2061"/>
                  <dgm:constr type="w" for="ch" forName="parTx6" refType="w" fact="0.2275"/>
                  <dgm:constr type="h" for="ch" forName="parTx6" refType="h" fact="0.0811"/>
                  <dgm:constr type="ctrX" for="ch" forName="picture6" refType="w" fact="0.3459"/>
                  <dgm:constr type="ctrY" for="ch" forName="picture6" refType="h" fact="0.195"/>
                  <dgm:constr type="w" for="ch" forName="picture6" refType="w" fact="0.1055"/>
                  <dgm:constr type="h" for="ch" forName="picture6" refType="h" fact="0.1403"/>
                  <dgm:constr type="r" for="ch" forName="desTx6" refType="l" refFor="ch" refForName="parTx6"/>
                  <dgm:constr type="l" for="ch" forName="desTx6"/>
                  <dgm:constr type="t" for="ch" forName="desTx6" refType="t" refFor="ch" refForName="parTx6"/>
                  <dgm:constr type="h" for="ch" forName="desTx6" refType="h" refFor="ch" refForName="parTx6"/>
                </dgm:constrLst>
              </dgm:if>
              <dgm:else name="Name61">
                <dgm:alg type="composite">
                  <dgm:param type="ar" val="1.1223"/>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userD" refType="w" fact="0.0125"/>
                  <dgm:constr type="ctrX" for="ch" forName="dot1" refType="w" fact="0.5724"/>
                  <dgm:constr type="ctrY" for="ch" forName="dot1" refType="h" fact="0.8839"/>
                  <dgm:constr type="w" for="ch" forName="dot1" refType="userD"/>
                  <dgm:constr type="h" for="ch" forName="dot1" refType="userD"/>
                  <dgm:constr type="ctrX" for="ch" forName="dot2" refType="w" fact="0.599"/>
                  <dgm:constr type="ctrY" for="ch" forName="dot2" refType="h" fact="0.8967"/>
                  <dgm:constr type="w" for="ch" forName="dot2" refType="userD"/>
                  <dgm:constr type="h" for="ch" forName="dot2" refType="userD"/>
                  <dgm:constr type="ctrX" for="ch" forName="dot3" refType="w" fact="0.6261"/>
                  <dgm:constr type="ctrY" for="ch" forName="dot3" refType="h" fact="0.9076"/>
                  <dgm:constr type="w" for="ch" forName="dot3" refType="userD"/>
                  <dgm:constr type="h" for="ch" forName="dot3" refType="userD"/>
                  <dgm:constr type="ctrX" for="ch" forName="dot4" refType="w" fact="0.6536"/>
                  <dgm:constr type="ctrY" for="ch" forName="dot4" refType="h" fact="0.9165"/>
                  <dgm:constr type="w" for="ch" forName="dot4" refType="userD"/>
                  <dgm:constr type="h" for="ch" forName="dot4" refType="userD"/>
                  <dgm:constr type="ctrX" for="ch" forName="dot5" refType="w" fact="0.6814"/>
                  <dgm:constr type="ctrY" for="ch" forName="dot5" refType="h" fact="0.9234"/>
                  <dgm:constr type="w" for="ch" forName="dot5" refType="userD"/>
                  <dgm:constr type="h" for="ch" forName="dot5" refType="userD"/>
                  <dgm:constr type="ctrX" for="ch" forName="dot6" refType="w" fact="0.4214"/>
                  <dgm:constr type="ctrY" for="ch" forName="dot6" refType="h" fact="0.764"/>
                  <dgm:constr type="w" for="ch" forName="dot6" refType="userD"/>
                  <dgm:constr type="h" for="ch" forName="dot6" refType="userD"/>
                  <dgm:constr type="ctrX" for="ch" forName="dot7" refType="w" fact="0.4436"/>
                  <dgm:constr type="ctrY" for="ch" forName="dot7" refType="h" fact="0.7878"/>
                  <dgm:constr type="w" for="ch" forName="dot7" refType="userD"/>
                  <dgm:constr type="h" for="ch" forName="dot7" refType="userD"/>
                  <dgm:constr type="ctrX" for="ch" forName="dot8" refType="w" fact="0.325"/>
                  <dgm:constr type="ctrY" for="ch" forName="dot8" refType="h" fact="0.6227"/>
                  <dgm:constr type="w" for="ch" forName="dot8" refType="userD"/>
                  <dgm:constr type="h" for="ch" forName="dot8" refType="userD"/>
                  <dgm:constr type="ctrX" for="ch" forName="dot9" refType="w" fact="0.2597"/>
                  <dgm:constr type="ctrY" for="ch" forName="dot9" refType="h" fact="0.4556"/>
                  <dgm:constr type="w" for="ch" forName="dot9" refType="userD"/>
                  <dgm:constr type="h" for="ch" forName="dot9" refType="userD"/>
                  <dgm:constr type="ctrX" for="ch" forName="dot10" refType="w" fact="0.2286"/>
                  <dgm:constr type="ctrY" for="ch" forName="dot10" refType="h" fact="0.2816"/>
                  <dgm:constr type="w" for="ch" forName="dot10" refType="userD"/>
                  <dgm:constr type="h" for="ch" forName="dot10" refType="userD"/>
                  <dgm:constr type="ctrX" for="ch" forName="dotArrow1" refType="w" fact="0.2557"/>
                  <dgm:constr type="ctrY" for="ch" forName="dotArrow1" refType="h" fact="0.0748"/>
                  <dgm:constr type="w" for="ch" forName="dotArrow1" refType="userD"/>
                  <dgm:constr type="h" for="ch" forName="dotArrow1" refType="userD"/>
                  <dgm:constr type="ctrX" for="ch" forName="dotArrow2" refType="w" fact="0.2372"/>
                  <dgm:constr type="ctrY" for="ch" forName="dotArrow2" refType="h" fact="0.0581"/>
                  <dgm:constr type="w" for="ch" forName="dotArrow2" refType="userD"/>
                  <dgm:constr type="h" for="ch" forName="dotArrow2" refType="userD"/>
                  <dgm:constr type="ctrX" for="ch" forName="dotArrow3" refType="w" fact="0.2187"/>
                  <dgm:constr type="ctrY" for="ch" forName="dotArrow3" refType="h" fact="0.0414"/>
                  <dgm:constr type="w" for="ch" forName="dotArrow3" refType="userD"/>
                  <dgm:constr type="h" for="ch" forName="dotArrow3" refType="userD"/>
                  <dgm:constr type="ctrX" for="ch" forName="dotArrow4" refType="w" fact="0.2001"/>
                  <dgm:constr type="ctrY" for="ch" forName="dotArrow4" refType="h" fact="0.0581"/>
                  <dgm:constr type="w" for="ch" forName="dotArrow4" refType="userD"/>
                  <dgm:constr type="h" for="ch" forName="dotArrow4" refType="userD"/>
                  <dgm:constr type="ctrX" for="ch" forName="dotArrow5" refType="w" fact="0.1816"/>
                  <dgm:constr type="ctrY" for="ch" forName="dotArrow5" refType="h" fact="0.0748"/>
                  <dgm:constr type="w" for="ch" forName="dotArrow5" refType="userD"/>
                  <dgm:constr type="h" for="ch" forName="dotArrow5" refType="userD"/>
                  <dgm:constr type="ctrX" for="ch" forName="dotArrow6" refType="w" fact="0.2187"/>
                  <dgm:constr type="ctrY" for="ch" forName="dotArrow6" refType="h" fact="0.0766"/>
                  <dgm:constr type="w" for="ch" forName="dotArrow6" refType="userD"/>
                  <dgm:constr type="h" for="ch" forName="dotArrow6" refType="userD"/>
                  <dgm:constr type="ctrX" for="ch" forName="dotArrow7" refType="w" fact="0.2187"/>
                  <dgm:constr type="ctrY" for="ch" forName="dotArrow7" refType="h" fact="0.1118"/>
                  <dgm:constr type="w" for="ch" forName="dotArrow7" refType="userD"/>
                  <dgm:constr type="h" for="ch" forName="dotArrow7" refType="userD"/>
                  <dgm:constr type="r" for="ch" forName="parTx1" refType="w" fact="0.7522"/>
                  <dgm:constr type="t" for="ch" forName="parTx1" refType="h" fact="0.9416"/>
                  <dgm:constr type="w" for="ch" forName="parTx1" refType="w" fact="0.2696"/>
                  <dgm:constr type="h" for="ch" forName="parTx1" refType="h" fact="0.0811"/>
                  <dgm:constr type="ctrX" for="ch" forName="picture1" refType="w" fact="0.7644"/>
                  <dgm:constr type="ctrY" for="ch" forName="picture1" refType="h" fact="0.9322"/>
                  <dgm:constr type="w" for="ch" forName="picture1" refType="w" fact="0.125"/>
                  <dgm:constr type="h" for="ch" forName="picture1" refType="h" fact="0.1403"/>
                  <dgm:constr type="r" for="ch" forName="parTx2" refType="w" fact="0.4937"/>
                  <dgm:constr type="t" for="ch" forName="parTx2" refType="h" fact="0.8451"/>
                  <dgm:constr type="w" for="ch" forName="parTx2" refType="w" fact="0.2696"/>
                  <dgm:constr type="h" for="ch" forName="parTx2" refType="h" fact="0.0811"/>
                  <dgm:constr type="ctrX" for="ch" forName="picture2" refType="w" fact="0.5059"/>
                  <dgm:constr type="ctrY" for="ch" forName="picture2" refType="h" fact="0.8357"/>
                  <dgm:constr type="w" for="ch" forName="picture2" refType="w" fact="0.125"/>
                  <dgm:constr type="h" for="ch" forName="picture2" refType="h" fact="0.1403"/>
                  <dgm:constr type="r" for="ch" forName="parTx3" refType="w" fact="0.3662"/>
                  <dgm:constr type="t" for="ch" forName="parTx3" refType="h" fact="0.7006"/>
                  <dgm:constr type="w" for="ch" forName="parTx3" refType="w" fact="0.2696"/>
                  <dgm:constr type="h" for="ch" forName="parTx3" refType="h" fact="0.0811"/>
                  <dgm:constr type="ctrX" for="ch" forName="picture3" refType="w" fact="0.3784"/>
                  <dgm:constr type="ctrY" for="ch" forName="picture3" refType="h" fact="0.6912"/>
                  <dgm:constr type="w" for="ch" forName="picture3" refType="w" fact="0.125"/>
                  <dgm:constr type="h" for="ch" forName="picture3" refType="h" fact="0.1403"/>
                  <dgm:constr type="r" for="ch" forName="parTx4" refType="w" fact="0.2893"/>
                  <dgm:constr type="t" for="ch" forName="parTx4" refType="h" fact="0.5424"/>
                  <dgm:constr type="w" for="ch" forName="parTx4" refType="w" fact="0.2696"/>
                  <dgm:constr type="h" for="ch" forName="parTx4" refType="h" fact="0.0811"/>
                  <dgm:constr type="ctrX" for="ch" forName="picture4" refType="w" fact="0.3015"/>
                  <dgm:constr type="ctrY" for="ch" forName="picture4" refType="h" fact="0.533"/>
                  <dgm:constr type="w" for="ch" forName="picture4" refType="w" fact="0.125"/>
                  <dgm:constr type="h" for="ch" forName="picture4" refType="h" fact="0.1403"/>
                  <dgm:constr type="r" for="ch" forName="parTx5" refType="w" fact="0.2397"/>
                  <dgm:constr type="t" for="ch" forName="parTx5" refType="h" fact="0.372"/>
                  <dgm:constr type="w" for="ch" forName="parTx5" refType="w" fact="0.2696"/>
                  <dgm:constr type="h" for="ch" forName="parTx5" refType="h" fact="0.0811"/>
                  <dgm:constr type="ctrX" for="ch" forName="picture5" refType="w" fact="0.2519"/>
                  <dgm:constr type="ctrY" for="ch" forName="picture5" refType="h" fact="0.3626"/>
                  <dgm:constr type="w" for="ch" forName="picture5" refType="w" fact="0.125"/>
                  <dgm:constr type="h" for="ch" forName="picture5" refType="h" fact="0.1403"/>
                  <dgm:constr type="r" for="ch" forName="parTx6" refType="w" fact="0.2127"/>
                  <dgm:constr type="t" for="ch" forName="parTx6" refType="h" fact="0.2044"/>
                  <dgm:constr type="w" for="ch" forName="parTx6" refType="w" fact="0.2696"/>
                  <dgm:constr type="h" for="ch" forName="parTx6" refType="h" fact="0.0811"/>
                  <dgm:constr type="ctrX" for="ch" forName="picture6" refType="w" fact="0.2249"/>
                  <dgm:constr type="ctrY" for="ch" forName="picture6" refType="h" fact="0.195"/>
                  <dgm:constr type="w" for="ch" forName="picture6" refType="w" fact="0.125"/>
                  <dgm:constr type="h" for="ch" forName="picture6" refType="h" fact="0.1403"/>
                </dgm:constrLst>
              </dgm:else>
            </dgm:choose>
          </dgm:else>
        </dgm:choose>
      </dgm:if>
      <dgm:else name="Name62">
        <dgm:choose name="Name63">
          <dgm:if name="Name64" func="var" arg="dir" op="equ" val="norm">
            <dgm:choose name="Name65">
              <dgm:if name="Name66"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3909"/>
                  <dgm:constr type="ctrY" for="ch" forName="dot1" refType="h" fact="0.8342"/>
                  <dgm:constr type="w" for="ch" forName="dot1" refType="userD"/>
                  <dgm:constr type="h" for="ch" forName="dot1" refType="userD"/>
                  <dgm:constr type="ctrX" for="ch" forName="dot2" refType="w" fact="0.3721"/>
                  <dgm:constr type="ctrY" for="ch" forName="dot2" refType="h" fact="0.8448"/>
                  <dgm:constr type="w" for="ch" forName="dot2" refType="userD"/>
                  <dgm:constr type="h" for="ch" forName="dot2" refType="userD"/>
                  <dgm:constr type="ctrX" for="ch" forName="dot3" refType="w" fact="0.353"/>
                  <dgm:constr type="ctrY" for="ch" forName="dot3" refType="h" fact="0.8539"/>
                  <dgm:constr type="w" for="ch" forName="dot3" refType="userD"/>
                  <dgm:constr type="h" for="ch" forName="dot3" refType="userD"/>
                  <dgm:constr type="ctrX" for="ch" forName="dot4" refType="w" fact="0.3337"/>
                  <dgm:constr type="ctrY" for="ch" forName="dot4" refType="h" fact="0.8615"/>
                  <dgm:constr type="w" for="ch" forName="dot4" refType="userD"/>
                  <dgm:constr type="h" for="ch" forName="dot4" refType="userD"/>
                  <dgm:constr type="ctrX" for="ch" forName="dot5" refType="w" fact="0.3142"/>
                  <dgm:constr type="ctrY" for="ch" forName="dot5" refType="h" fact="0.8676"/>
                  <dgm:constr type="w" for="ch" forName="dot5" refType="userD"/>
                  <dgm:constr type="h" for="ch" forName="dot5" refType="userD"/>
                  <dgm:constr type="ctrX" for="ch" forName="dot6" refType="w" fact="0.5088"/>
                  <dgm:constr type="ctrY" for="ch" forName="dot6" refType="h" fact="0.7255"/>
                  <dgm:constr type="w" for="ch" forName="dot6" refType="userD"/>
                  <dgm:constr type="h" for="ch" forName="dot6" refType="userD"/>
                  <dgm:constr type="ctrX" for="ch" forName="dot7" refType="w" fact="0.4926"/>
                  <dgm:constr type="ctrY" for="ch" forName="dot7" refType="h" fact="0.7454"/>
                  <dgm:constr type="w" for="ch" forName="dot7" refType="userD"/>
                  <dgm:constr type="h" for="ch" forName="dot7" refType="userD"/>
                  <dgm:constr type="ctrX" for="ch" forName="dot8" refType="w" fact="0.5836"/>
                  <dgm:constr type="ctrY" for="ch" forName="dot8" refType="h" fact="0.6026"/>
                  <dgm:constr type="w" for="ch" forName="dot8" refType="userD"/>
                  <dgm:constr type="h" for="ch" forName="dot8" refType="userD"/>
                  <dgm:constr type="ctrX" for="ch" forName="dot9" refType="w" fact="0.6371"/>
                  <dgm:constr type="ctrY" for="ch" forName="dot9" refType="h" fact="0.4632"/>
                  <dgm:constr type="w" for="ch" forName="dot9" refType="userD"/>
                  <dgm:constr type="h" for="ch" forName="dot9" refType="userD"/>
                  <dgm:constr type="ctrX" for="ch" forName="dot10" refType="w" fact="0.6701"/>
                  <dgm:constr type="ctrY" for="ch" forName="dot10" refType="h" fact="0.3187"/>
                  <dgm:constr type="w" for="ch" forName="dot10" refType="userD"/>
                  <dgm:constr type="h" for="ch" forName="dot10" refType="userD"/>
                  <dgm:constr type="ctrX" for="ch" forName="dot11" refType="w" fact="0.6853"/>
                  <dgm:constr type="ctrY" for="ch" forName="dot11" refType="h" fact="0.1763"/>
                  <dgm:constr type="w" for="ch" forName="dot11" refType="userD"/>
                  <dgm:constr type="h" for="ch" forName="dot11" refType="userD"/>
                  <dgm:constr type="ctrX" for="ch" forName="dotArrow1" refType="w" fact="0.6627"/>
                  <dgm:constr type="ctrY" for="ch" forName="dotArrow1" refType="h" fact="-0.0099"/>
                  <dgm:constr type="w" for="ch" forName="dotArrow1" refType="userD"/>
                  <dgm:constr type="h" for="ch" forName="dotArrow1" refType="userD"/>
                  <dgm:constr type="ctrX" for="ch" forName="dotArrow2" refType="w" fact="0.6773"/>
                  <dgm:constr type="ctrY" for="ch" forName="dotArrow2" refType="h" fact="-0.0239"/>
                  <dgm:constr type="w" for="ch" forName="dotArrow2" refType="userD"/>
                  <dgm:constr type="h" for="ch" forName="dotArrow2" refType="userD"/>
                  <dgm:constr type="ctrX" for="ch" forName="dotArrow3" refType="w" fact="0.6919"/>
                  <dgm:constr type="ctrY" for="ch" forName="dotArrow3" refType="h" fact="-0.0378"/>
                  <dgm:constr type="w" for="ch" forName="dotArrow3" refType="userD"/>
                  <dgm:constr type="h" for="ch" forName="dotArrow3" refType="userD"/>
                  <dgm:constr type="ctrX" for="ch" forName="dotArrow4" refType="w" fact="0.7065"/>
                  <dgm:constr type="ctrY" for="ch" forName="dotArrow4" refType="h" fact="-0.0239"/>
                  <dgm:constr type="w" for="ch" forName="dotArrow4" refType="userD"/>
                  <dgm:constr type="h" for="ch" forName="dotArrow4" refType="userD"/>
                  <dgm:constr type="ctrX" for="ch" forName="dotArrow5" refType="w" fact="0.7212"/>
                  <dgm:constr type="ctrY" for="ch" forName="dotArrow5" refType="h" fact="-0.0099"/>
                  <dgm:constr type="w" for="ch" forName="dotArrow5" refType="userD"/>
                  <dgm:constr type="h" for="ch" forName="dotArrow5" refType="userD"/>
                  <dgm:constr type="ctrX" for="ch" forName="dotArrow6" refType="w" fact="0.6919"/>
                  <dgm:constr type="ctrY" for="ch" forName="dotArrow6" refType="h" fact="-0.0084"/>
                  <dgm:constr type="w" for="ch" forName="dotArrow6" refType="userD"/>
                  <dgm:constr type="h" for="ch" forName="dotArrow6" refType="userD"/>
                  <dgm:constr type="ctrX" for="ch" forName="dotArrow7" refType="w" fact="0.6919"/>
                  <dgm:constr type="ctrY" for="ch" forName="dotArrow7" refType="h" fact="0.0211"/>
                  <dgm:constr type="w" for="ch" forName="dotArrow7" refType="userD"/>
                  <dgm:constr type="h" for="ch" forName="dotArrow7" refType="userD"/>
                  <dgm:constr type="l" for="ch" forName="parTx1" refType="w" fact="0.2556"/>
                  <dgm:constr type="t" for="ch" forName="parTx1" refType="h" fact="0.8856"/>
                  <dgm:constr type="w" for="ch" forName="parTx1" refType="w" fact="0.2101"/>
                  <dgm:constr type="h" for="ch" forName="parTx1" refType="h" fact="0.0704"/>
                  <dgm:constr type="ctrX" for="ch" forName="picture1" refType="w" fact="0.246"/>
                  <dgm:constr type="ctrY" for="ch" forName="picture1" refType="h" fact="0.8769"/>
                  <dgm:constr type="w" for="ch" forName="picture1" refType="w" fact="0.0974"/>
                  <dgm:constr type="h" for="ch" forName="picture1" refType="h" fact="0.1218"/>
                  <dgm:constr type="l" for="ch" forName="desTx1" refType="r" refFor="ch" refForName="parTx1"/>
                  <dgm:constr type="r" for="ch" forName="desTx1" refType="w"/>
                  <dgm:constr type="t" for="ch" forName="desTx1" refType="t" refFor="ch" refForName="parTx1"/>
                  <dgm:constr type="h" for="ch" forName="desTx1" refType="h" refFor="ch" refForName="parTx1"/>
                  <dgm:constr type="l" for="ch" forName="parTx2" refType="w" fact="0.4535"/>
                  <dgm:constr type="t" for="ch" forName="parTx2" refType="h" fact="0.7956"/>
                  <dgm:constr type="w" for="ch" forName="parTx2" refType="w" fact="0.2101"/>
                  <dgm:constr type="h" for="ch" forName="parTx2" refType="h" fact="0.0704"/>
                  <dgm:constr type="ctrX" for="ch" forName="picture2" refType="w" fact="0.4439"/>
                  <dgm:constr type="ctrY" for="ch" forName="picture2" refType="h" fact="0.787"/>
                  <dgm:constr type="w" for="ch" forName="picture2" refType="w" fact="0.0974"/>
                  <dgm:constr type="h" for="ch" forName="picture2" refType="h" fact="0.1218"/>
                  <dgm:constr type="l" for="ch" forName="desTx2" refType="r" refFor="ch" refForName="parTx2"/>
                  <dgm:constr type="r" for="ch" forName="desTx2" refType="w"/>
                  <dgm:constr type="t" for="ch" forName="desTx2" refType="t" refFor="ch" refForName="parTx2"/>
                  <dgm:constr type="h" for="ch" forName="desTx2" refType="h" refFor="ch" refForName="parTx2"/>
                  <dgm:constr type="l" for="ch" forName="parTx3" refType="w" fact="0.5511"/>
                  <dgm:constr type="t" for="ch" forName="parTx3" refType="h" fact="0.673"/>
                  <dgm:constr type="w" for="ch" forName="parTx3" refType="w" fact="0.2101"/>
                  <dgm:constr type="h" for="ch" forName="parTx3" refType="h" fact="0.0704"/>
                  <dgm:constr type="ctrX" for="ch" forName="picture3" refType="w" fact="0.5415"/>
                  <dgm:constr type="ctrY" for="ch" forName="picture3" refType="h" fact="0.6644"/>
                  <dgm:constr type="w" for="ch" forName="picture3" refType="w" fact="0.0974"/>
                  <dgm:constr type="h" for="ch" forName="picture3" refType="h" fact="0.1218"/>
                  <dgm:constr type="l" for="ch" forName="desTx3" refType="r" refFor="ch" refForName="parTx3"/>
                  <dgm:constr type="r" for="ch" forName="desTx3" refType="w"/>
                  <dgm:constr type="t" for="ch" forName="desTx3" refType="t" refFor="ch" refForName="parTx3"/>
                  <dgm:constr type="h" for="ch" forName="desTx3" refType="h" refFor="ch" refForName="parTx3"/>
                  <dgm:constr type="l" for="ch" forName="parTx4" refType="w" fact="0.6132"/>
                  <dgm:constr type="t" for="ch" forName="parTx4" refType="h" fact="0.538"/>
                  <dgm:constr type="w" for="ch" forName="parTx4" refType="w" fact="0.2101"/>
                  <dgm:constr type="h" for="ch" forName="parTx4" refType="h" fact="0.0704"/>
                  <dgm:constr type="ctrX" for="ch" forName="picture4" refType="w" fact="0.6037"/>
                  <dgm:constr type="ctrY" for="ch" forName="picture4" refType="h" fact="0.5294"/>
                  <dgm:constr type="w" for="ch" forName="picture4" refType="w" fact="0.0974"/>
                  <dgm:constr type="h" for="ch" forName="picture4" refType="h" fact="0.1218"/>
                  <dgm:constr type="l" for="ch" forName="desTx4" refType="r" refFor="ch" refForName="parTx4"/>
                  <dgm:constr type="r" for="ch" forName="desTx4" refType="w"/>
                  <dgm:constr type="t" for="ch" forName="desTx4" refType="t" refFor="ch" refForName="parTx4"/>
                  <dgm:constr type="h" for="ch" forName="desTx4" refType="h" refFor="ch" refForName="parTx4"/>
                  <dgm:constr type="l" for="ch" forName="parTx5" refType="w" fact="0.6576"/>
                  <dgm:constr type="t" for="ch" forName="parTx5" refType="h" fact="0.3951"/>
                  <dgm:constr type="w" for="ch" forName="parTx5" refType="w" fact="0.2101"/>
                  <dgm:constr type="h" for="ch" forName="parTx5" refType="h" fact="0.0704"/>
                  <dgm:constr type="ctrX" for="ch" forName="picture5" refType="w" fact="0.648"/>
                  <dgm:constr type="ctrY" for="ch" forName="picture5" refType="h" fact="0.3864"/>
                  <dgm:constr type="w" for="ch" forName="picture5" refType="w" fact="0.0974"/>
                  <dgm:constr type="h" for="ch" forName="picture5" refType="h" fact="0.1218"/>
                  <dgm:constr type="l" for="ch" forName="desTx5" refType="r" refFor="ch" refForName="parTx5"/>
                  <dgm:constr type="r" for="ch" forName="desTx5" refType="w"/>
                  <dgm:constr type="t" for="ch" forName="desTx5" refType="t" refFor="ch" refForName="parTx5"/>
                  <dgm:constr type="h" for="ch" forName="desTx5" refType="h" refFor="ch" refForName="parTx5"/>
                  <dgm:constr type="l" for="ch" forName="parTx6" refType="w" fact="0.6828"/>
                  <dgm:constr type="t" for="ch" forName="parTx6" refType="h" fact="0.2531"/>
                  <dgm:constr type="w" for="ch" forName="parTx6" refType="w" fact="0.2101"/>
                  <dgm:constr type="h" for="ch" forName="parTx6" refType="h" fact="0.0704"/>
                  <dgm:constr type="ctrX" for="ch" forName="picture6" refType="w" fact="0.6733"/>
                  <dgm:constr type="ctrY" for="ch" forName="picture6" refType="h" fact="0.2444"/>
                  <dgm:constr type="w" for="ch" forName="picture6" refType="w" fact="0.0974"/>
                  <dgm:constr type="h" for="ch" forName="picture6" refType="h" fact="0.1218"/>
                  <dgm:constr type="l" for="ch" forName="desTx6" refType="r" refFor="ch" refForName="parTx6"/>
                  <dgm:constr type="r" for="ch" forName="desTx6" refType="w"/>
                  <dgm:constr type="t" for="ch" forName="desTx6" refType="t" refFor="ch" refForName="parTx6"/>
                  <dgm:constr type="h" for="ch" forName="desTx6" refType="h" refFor="ch" refForName="parTx6"/>
                  <dgm:constr type="l" for="ch" forName="parTx7" refType="w" fact="0.6966"/>
                  <dgm:constr type="t" for="ch" forName="parTx7" refType="h" fact="0.1162"/>
                  <dgm:constr type="w" for="ch" forName="parTx7" refType="w" fact="0.2101"/>
                  <dgm:constr type="h" for="ch" forName="parTx7" refType="h" fact="0.0704"/>
                  <dgm:constr type="ctrX" for="ch" forName="picture7" refType="w" fact="0.6871"/>
                  <dgm:constr type="ctrY" for="ch" forName="picture7" refType="h" fact="0.1075"/>
                  <dgm:constr type="w" for="ch" forName="picture7" refType="w" fact="0.0974"/>
                  <dgm:constr type="h" for="ch" forName="picture7" refType="h" fact="0.1218"/>
                  <dgm:constr type="l" for="ch" forName="desTx7" refType="r" refFor="ch" refForName="parTx7"/>
                  <dgm:constr type="r" for="ch" forName="desTx7" refType="w"/>
                  <dgm:constr type="t" for="ch" forName="desTx7" refType="t" refFor="ch" refForName="parTx7"/>
                  <dgm:constr type="h" for="ch" forName="desTx7" refType="h" refFor="ch" refForName="parTx7"/>
                </dgm:constrLst>
              </dgm:if>
              <dgm:else name="Name67">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4459"/>
                  <dgm:constr type="ctrY" for="ch" forName="dot1" refType="h" fact="0.8342"/>
                  <dgm:constr type="w" for="ch" forName="dot1" refType="userD"/>
                  <dgm:constr type="h" for="ch" forName="dot1" refType="userD"/>
                  <dgm:constr type="ctrX" for="ch" forName="dot2" refType="w" fact="0.4244"/>
                  <dgm:constr type="ctrY" for="ch" forName="dot2" refType="h" fact="0.8448"/>
                  <dgm:constr type="w" for="ch" forName="dot2" refType="userD"/>
                  <dgm:constr type="h" for="ch" forName="dot2" refType="userD"/>
                  <dgm:constr type="ctrX" for="ch" forName="dot3" refType="w" fact="0.4026"/>
                  <dgm:constr type="ctrY" for="ch" forName="dot3" refType="h" fact="0.8539"/>
                  <dgm:constr type="w" for="ch" forName="dot3" refType="userD"/>
                  <dgm:constr type="h" for="ch" forName="dot3" refType="userD"/>
                  <dgm:constr type="ctrX" for="ch" forName="dot4" refType="w" fact="0.3806"/>
                  <dgm:constr type="ctrY" for="ch" forName="dot4" refType="h" fact="0.8615"/>
                  <dgm:constr type="w" for="ch" forName="dot4" refType="userD"/>
                  <dgm:constr type="h" for="ch" forName="dot4" refType="userD"/>
                  <dgm:constr type="ctrX" for="ch" forName="dot5" refType="w" fact="0.3584"/>
                  <dgm:constr type="ctrY" for="ch" forName="dot5" refType="h" fact="0.8676"/>
                  <dgm:constr type="w" for="ch" forName="dot5" refType="userD"/>
                  <dgm:constr type="h" for="ch" forName="dot5" refType="userD"/>
                  <dgm:constr type="ctrX" for="ch" forName="dot6" refType="w" fact="0.5803"/>
                  <dgm:constr type="ctrY" for="ch" forName="dot6" refType="h" fact="0.7255"/>
                  <dgm:constr type="w" for="ch" forName="dot6" refType="userD"/>
                  <dgm:constr type="h" for="ch" forName="dot6" refType="userD"/>
                  <dgm:constr type="ctrX" for="ch" forName="dot7" refType="w" fact="0.5618"/>
                  <dgm:constr type="ctrY" for="ch" forName="dot7" refType="h" fact="0.7454"/>
                  <dgm:constr type="w" for="ch" forName="dot7" refType="userD"/>
                  <dgm:constr type="h" for="ch" forName="dot7" refType="userD"/>
                  <dgm:constr type="ctrX" for="ch" forName="dot8" refType="w" fact="0.6656"/>
                  <dgm:constr type="ctrY" for="ch" forName="dot8" refType="h" fact="0.6026"/>
                  <dgm:constr type="w" for="ch" forName="dot8" refType="userD"/>
                  <dgm:constr type="h" for="ch" forName="dot8" refType="userD"/>
                  <dgm:constr type="ctrX" for="ch" forName="dot9" refType="w" fact="0.7266"/>
                  <dgm:constr type="ctrY" for="ch" forName="dot9" refType="h" fact="0.4632"/>
                  <dgm:constr type="w" for="ch" forName="dot9" refType="userD"/>
                  <dgm:constr type="h" for="ch" forName="dot9" refType="userD"/>
                  <dgm:constr type="ctrX" for="ch" forName="dot10" refType="w" fact="0.7643"/>
                  <dgm:constr type="ctrY" for="ch" forName="dot10" refType="h" fact="0.3187"/>
                  <dgm:constr type="w" for="ch" forName="dot10" refType="userD"/>
                  <dgm:constr type="h" for="ch" forName="dot10" refType="userD"/>
                  <dgm:constr type="ctrX" for="ch" forName="dot11" refType="w" fact="0.7816"/>
                  <dgm:constr type="ctrY" for="ch" forName="dot11" refType="h" fact="0.1763"/>
                  <dgm:constr type="w" for="ch" forName="dot11" refType="userD"/>
                  <dgm:constr type="h" for="ch" forName="dot11" refType="userD"/>
                  <dgm:constr type="ctrX" for="ch" forName="dotArrow1" refType="w" fact="0.7558"/>
                  <dgm:constr type="ctrY" for="ch" forName="dotArrow1" refType="h" fact="-0.0099"/>
                  <dgm:constr type="w" for="ch" forName="dotArrow1" refType="userD"/>
                  <dgm:constr type="h" for="ch" forName="dotArrow1" refType="userD"/>
                  <dgm:constr type="ctrX" for="ch" forName="dotArrow2" refType="w" fact="0.7725"/>
                  <dgm:constr type="ctrY" for="ch" forName="dotArrow2" refType="h" fact="-0.0239"/>
                  <dgm:constr type="w" for="ch" forName="dotArrow2" refType="userD"/>
                  <dgm:constr type="h" for="ch" forName="dotArrow2" refType="userD"/>
                  <dgm:constr type="ctrX" for="ch" forName="dotArrow3" refType="w" fact="0.7892"/>
                  <dgm:constr type="ctrY" for="ch" forName="dotArrow3" refType="h" fact="-0.0378"/>
                  <dgm:constr type="w" for="ch" forName="dotArrow3" refType="userD"/>
                  <dgm:constr type="h" for="ch" forName="dotArrow3" refType="userD"/>
                  <dgm:constr type="ctrX" for="ch" forName="dotArrow4" refType="w" fact="0.8058"/>
                  <dgm:constr type="ctrY" for="ch" forName="dotArrow4" refType="h" fact="-0.0239"/>
                  <dgm:constr type="w" for="ch" forName="dotArrow4" refType="userD"/>
                  <dgm:constr type="h" for="ch" forName="dotArrow4" refType="userD"/>
                  <dgm:constr type="ctrX" for="ch" forName="dotArrow5" refType="w" fact="0.8225"/>
                  <dgm:constr type="ctrY" for="ch" forName="dotArrow5" refType="h" fact="-0.0099"/>
                  <dgm:constr type="w" for="ch" forName="dotArrow5" refType="userD"/>
                  <dgm:constr type="h" for="ch" forName="dotArrow5" refType="userD"/>
                  <dgm:constr type="ctrX" for="ch" forName="dotArrow6" refType="w" fact="0.7892"/>
                  <dgm:constr type="ctrY" for="ch" forName="dotArrow6" refType="h" fact="-0.0084"/>
                  <dgm:constr type="w" for="ch" forName="dotArrow6" refType="userD"/>
                  <dgm:constr type="h" for="ch" forName="dotArrow6" refType="userD"/>
                  <dgm:constr type="ctrX" for="ch" forName="dotArrow7" refType="w" fact="0.7892"/>
                  <dgm:constr type="ctrY" for="ch" forName="dotArrow7" refType="h" fact="0.0211"/>
                  <dgm:constr type="w" for="ch" forName="dotArrow7" refType="userD"/>
                  <dgm:constr type="h" for="ch" forName="dotArrow7" refType="userD"/>
                  <dgm:constr type="l" for="ch" forName="parTx1" refType="w" fact="0.2915"/>
                  <dgm:constr type="t" for="ch" forName="parTx1" refType="h" fact="0.8845"/>
                  <dgm:constr type="w" for="ch" forName="parTx1" refType="w" fact="0.2396"/>
                  <dgm:constr type="h" for="ch" forName="parTx1" refType="h" fact="0.0704"/>
                  <dgm:constr type="ctrX" for="ch" forName="picture1" refType="w" fact="0.2806"/>
                  <dgm:constr type="ctrY" for="ch" forName="picture1" refType="h" fact="0.8769"/>
                  <dgm:constr type="w" for="ch" forName="picture1" refType="w" fact="0.1111"/>
                  <dgm:constr type="h" for="ch" forName="picture1" refType="h" fact="0.1218"/>
                  <dgm:constr type="l" for="ch" forName="parTx2" refType="w" fact="0.5172"/>
                  <dgm:constr type="t" for="ch" forName="parTx2" refType="h" fact="0.7946"/>
                  <dgm:constr type="w" for="ch" forName="parTx2" refType="w" fact="0.2396"/>
                  <dgm:constr type="h" for="ch" forName="parTx2" refType="h" fact="0.0704"/>
                  <dgm:constr type="ctrX" for="ch" forName="picture2" refType="w" fact="0.5063"/>
                  <dgm:constr type="ctrY" for="ch" forName="picture2" refType="h" fact="0.787"/>
                  <dgm:constr type="w" for="ch" forName="picture2" refType="w" fact="0.1111"/>
                  <dgm:constr type="h" for="ch" forName="picture2" refType="h" fact="0.1218"/>
                  <dgm:constr type="l" for="ch" forName="parTx3" refType="w" fact="0.6285"/>
                  <dgm:constr type="t" for="ch" forName="parTx3" refType="h" fact="0.672"/>
                  <dgm:constr type="w" for="ch" forName="parTx3" refType="w" fact="0.2396"/>
                  <dgm:constr type="h" for="ch" forName="parTx3" refType="h" fact="0.0704"/>
                  <dgm:constr type="ctrX" for="ch" forName="picture3" refType="w" fact="0.6176"/>
                  <dgm:constr type="ctrY" for="ch" forName="picture3" refType="h" fact="0.6644"/>
                  <dgm:constr type="w" for="ch" forName="picture3" refType="w" fact="0.1111"/>
                  <dgm:constr type="h" for="ch" forName="picture3" refType="h" fact="0.1218"/>
                  <dgm:constr type="l" for="ch" forName="parTx4" refType="w" fact="0.6994"/>
                  <dgm:constr type="t" for="ch" forName="parTx4" refType="h" fact="0.5369"/>
                  <dgm:constr type="w" for="ch" forName="parTx4" refType="w" fact="0.2396"/>
                  <dgm:constr type="h" for="ch" forName="parTx4" refType="h" fact="0.0704"/>
                  <dgm:constr type="ctrX" for="ch" forName="picture4" refType="w" fact="0.6885"/>
                  <dgm:constr type="ctrY" for="ch" forName="picture4" refType="h" fact="0.5294"/>
                  <dgm:constr type="w" for="ch" forName="picture4" refType="w" fact="0.1111"/>
                  <dgm:constr type="h" for="ch" forName="picture4" refType="h" fact="0.1218"/>
                  <dgm:constr type="l" for="ch" forName="parTx5" refType="w" fact="0.75"/>
                  <dgm:constr type="t" for="ch" forName="parTx5" refType="h" fact="0.394"/>
                  <dgm:constr type="w" for="ch" forName="parTx5" refType="w" fact="0.2396"/>
                  <dgm:constr type="h" for="ch" forName="parTx5" refType="h" fact="0.0704"/>
                  <dgm:constr type="ctrX" for="ch" forName="picture5" refType="w" fact="0.7391"/>
                  <dgm:constr type="ctrY" for="ch" forName="picture5" refType="h" fact="0.3864"/>
                  <dgm:constr type="w" for="ch" forName="picture5" refType="w" fact="0.1111"/>
                  <dgm:constr type="h" for="ch" forName="picture5" refType="h" fact="0.1218"/>
                  <dgm:constr type="l" for="ch" forName="parTx6" refType="w" fact="0.7788"/>
                  <dgm:constr type="t" for="ch" forName="parTx6" refType="h" fact="0.252"/>
                  <dgm:constr type="w" for="ch" forName="parTx6" refType="w" fact="0.2396"/>
                  <dgm:constr type="h" for="ch" forName="parTx6" refType="h" fact="0.0704"/>
                  <dgm:constr type="ctrX" for="ch" forName="picture6" refType="w" fact="0.7679"/>
                  <dgm:constr type="ctrY" for="ch" forName="picture6" refType="h" fact="0.2444"/>
                  <dgm:constr type="w" for="ch" forName="picture6" refType="w" fact="0.1111"/>
                  <dgm:constr type="h" for="ch" forName="picture6" refType="h" fact="0.1218"/>
                  <dgm:constr type="l" for="ch" forName="parTx7" refType="w" fact="0.7945"/>
                  <dgm:constr type="t" for="ch" forName="parTx7" refType="h" fact="0.1151"/>
                  <dgm:constr type="w" for="ch" forName="parTx7" refType="w" fact="0.2396"/>
                  <dgm:constr type="h" for="ch" forName="parTx7" refType="h" fact="0.0704"/>
                  <dgm:constr type="ctrX" for="ch" forName="picture7" refType="w" fact="0.7836"/>
                  <dgm:constr type="ctrY" for="ch" forName="picture7" refType="h" fact="0.1075"/>
                  <dgm:constr type="w" for="ch" forName="picture7" refType="w" fact="0.1111"/>
                  <dgm:constr type="h" for="ch" forName="picture7" refType="h" fact="0.1218"/>
                </dgm:constrLst>
              </dgm:else>
            </dgm:choose>
          </dgm:if>
          <dgm:else name="Name68">
            <dgm:choose name="Name69">
              <dgm:if name="Name70" axis="des" func="maxDepth" op="gt" val="1">
                <dgm:alg type="composite">
                  <dgm:param type="ar" val="1.25"/>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primFontSz" for="ch" forName="desTx1" op="equ" val="65"/>
                  <dgm:constr type="primFontSz" for="ch" forName="desTx2" refType="primFontSz" refFor="ch" refForName="desTx1" op="equ"/>
                  <dgm:constr type="primFontSz" for="ch" forName="desTx3" refType="primFontSz" refFor="ch" refForName="desTx1" op="equ"/>
                  <dgm:constr type="primFontSz" for="ch" forName="desTx4" refType="primFontSz" refFor="ch" refForName="desTx1" op="equ"/>
                  <dgm:constr type="primFontSz" for="ch" forName="desTx5" refType="primFontSz" refFor="ch" refForName="desTx1" op="equ"/>
                  <dgm:constr type="primFontSz" for="ch" forName="desTx6" refType="primFontSz" refFor="ch" refForName="desTx1" op="equ"/>
                  <dgm:constr type="primFontSz" for="ch" forName="desTx7" refType="primFontSz" refFor="ch" refForName="desTx1" op="equ"/>
                  <dgm:constr type="userD" refType="w" fact="0.0097"/>
                  <dgm:constr type="ctrX" for="ch" forName="dot1" refType="w" fact="0.6091"/>
                  <dgm:constr type="ctrY" for="ch" forName="dot1" refType="h" fact="0.8342"/>
                  <dgm:constr type="w" for="ch" forName="dot1" refType="userD"/>
                  <dgm:constr type="h" for="ch" forName="dot1" refType="userD"/>
                  <dgm:constr type="ctrX" for="ch" forName="dot2" refType="w" fact="0.6279"/>
                  <dgm:constr type="ctrY" for="ch" forName="dot2" refType="h" fact="0.8448"/>
                  <dgm:constr type="w" for="ch" forName="dot2" refType="userD"/>
                  <dgm:constr type="h" for="ch" forName="dot2" refType="userD"/>
                  <dgm:constr type="ctrX" for="ch" forName="dot3" refType="w" fact="0.647"/>
                  <dgm:constr type="ctrY" for="ch" forName="dot3" refType="h" fact="0.8539"/>
                  <dgm:constr type="w" for="ch" forName="dot3" refType="userD"/>
                  <dgm:constr type="h" for="ch" forName="dot3" refType="userD"/>
                  <dgm:constr type="ctrX" for="ch" forName="dot4" refType="w" fact="0.6663"/>
                  <dgm:constr type="ctrY" for="ch" forName="dot4" refType="h" fact="0.8615"/>
                  <dgm:constr type="w" for="ch" forName="dot4" refType="userD"/>
                  <dgm:constr type="h" for="ch" forName="dot4" refType="userD"/>
                  <dgm:constr type="ctrX" for="ch" forName="dot5" refType="w" fact="0.6858"/>
                  <dgm:constr type="ctrY" for="ch" forName="dot5" refType="h" fact="0.8676"/>
                  <dgm:constr type="w" for="ch" forName="dot5" refType="userD"/>
                  <dgm:constr type="h" for="ch" forName="dot5" refType="userD"/>
                  <dgm:constr type="ctrX" for="ch" forName="dot6" refType="w" fact="0.4912"/>
                  <dgm:constr type="ctrY" for="ch" forName="dot6" refType="h" fact="0.7255"/>
                  <dgm:constr type="w" for="ch" forName="dot6" refType="userD"/>
                  <dgm:constr type="h" for="ch" forName="dot6" refType="userD"/>
                  <dgm:constr type="ctrX" for="ch" forName="dot7" refType="w" fact="0.5074"/>
                  <dgm:constr type="ctrY" for="ch" forName="dot7" refType="h" fact="0.7454"/>
                  <dgm:constr type="w" for="ch" forName="dot7" refType="userD"/>
                  <dgm:constr type="h" for="ch" forName="dot7" refType="userD"/>
                  <dgm:constr type="ctrX" for="ch" forName="dot8" refType="w" fact="0.4164"/>
                  <dgm:constr type="ctrY" for="ch" forName="dot8" refType="h" fact="0.6026"/>
                  <dgm:constr type="w" for="ch" forName="dot8" refType="userD"/>
                  <dgm:constr type="h" for="ch" forName="dot8" refType="userD"/>
                  <dgm:constr type="ctrX" for="ch" forName="dot9" refType="w" fact="0.3629"/>
                  <dgm:constr type="ctrY" for="ch" forName="dot9" refType="h" fact="0.4632"/>
                  <dgm:constr type="w" for="ch" forName="dot9" refType="userD"/>
                  <dgm:constr type="h" for="ch" forName="dot9" refType="userD"/>
                  <dgm:constr type="ctrX" for="ch" forName="dot10" refType="w" fact="0.3299"/>
                  <dgm:constr type="ctrY" for="ch" forName="dot10" refType="h" fact="0.3187"/>
                  <dgm:constr type="w" for="ch" forName="dot10" refType="userD"/>
                  <dgm:constr type="h" for="ch" forName="dot10" refType="userD"/>
                  <dgm:constr type="ctrX" for="ch" forName="dot11" refType="w" fact="0.3147"/>
                  <dgm:constr type="ctrY" for="ch" forName="dot11" refType="h" fact="0.1763"/>
                  <dgm:constr type="w" for="ch" forName="dot11" refType="userD"/>
                  <dgm:constr type="h" for="ch" forName="dot11" refType="userD"/>
                  <dgm:constr type="ctrX" for="ch" forName="dotArrow1" refType="w" fact="0.3373"/>
                  <dgm:constr type="ctrY" for="ch" forName="dotArrow1" refType="h" fact="-0.0099"/>
                  <dgm:constr type="w" for="ch" forName="dotArrow1" refType="userD"/>
                  <dgm:constr type="h" for="ch" forName="dotArrow1" refType="userD"/>
                  <dgm:constr type="ctrX" for="ch" forName="dotArrow2" refType="w" fact="0.3227"/>
                  <dgm:constr type="ctrY" for="ch" forName="dotArrow2" refType="h" fact="-0.0239"/>
                  <dgm:constr type="w" for="ch" forName="dotArrow2" refType="userD"/>
                  <dgm:constr type="h" for="ch" forName="dotArrow2" refType="userD"/>
                  <dgm:constr type="ctrX" for="ch" forName="dotArrow3" refType="w" fact="0.3081"/>
                  <dgm:constr type="ctrY" for="ch" forName="dotArrow3" refType="h" fact="-0.0378"/>
                  <dgm:constr type="w" for="ch" forName="dotArrow3" refType="userD"/>
                  <dgm:constr type="h" for="ch" forName="dotArrow3" refType="userD"/>
                  <dgm:constr type="ctrX" for="ch" forName="dotArrow4" refType="w" fact="0.2935"/>
                  <dgm:constr type="ctrY" for="ch" forName="dotArrow4" refType="h" fact="-0.0239"/>
                  <dgm:constr type="w" for="ch" forName="dotArrow4" refType="userD"/>
                  <dgm:constr type="h" for="ch" forName="dotArrow4" refType="userD"/>
                  <dgm:constr type="ctrX" for="ch" forName="dotArrow5" refType="w" fact="0.2788"/>
                  <dgm:constr type="ctrY" for="ch" forName="dotArrow5" refType="h" fact="-0.0099"/>
                  <dgm:constr type="w" for="ch" forName="dotArrow5" refType="userD"/>
                  <dgm:constr type="h" for="ch" forName="dotArrow5" refType="userD"/>
                  <dgm:constr type="ctrX" for="ch" forName="dotArrow6" refType="w" fact="0.3081"/>
                  <dgm:constr type="ctrY" for="ch" forName="dotArrow6" refType="h" fact="-0.0084"/>
                  <dgm:constr type="w" for="ch" forName="dotArrow6" refType="userD"/>
                  <dgm:constr type="h" for="ch" forName="dotArrow6" refType="userD"/>
                  <dgm:constr type="ctrX" for="ch" forName="dotArrow7" refType="w" fact="0.3081"/>
                  <dgm:constr type="ctrY" for="ch" forName="dotArrow7" refType="h" fact="0.0211"/>
                  <dgm:constr type="w" for="ch" forName="dotArrow7" refType="userD"/>
                  <dgm:constr type="h" for="ch" forName="dotArrow7" refType="userD"/>
                  <dgm:constr type="r" for="ch" forName="parTx1" refType="w" fact="0.7444"/>
                  <dgm:constr type="t" for="ch" forName="parTx1" refType="h" fact="0.8856"/>
                  <dgm:constr type="w" for="ch" forName="parTx1" refType="w" fact="0.2101"/>
                  <dgm:constr type="h" for="ch" forName="parTx1" refType="h" fact="0.0704"/>
                  <dgm:constr type="ctrX" for="ch" forName="picture1" refType="w" fact="0.754"/>
                  <dgm:constr type="ctrY" for="ch" forName="picture1" refType="h" fact="0.8769"/>
                  <dgm:constr type="w" for="ch" forName="picture1" refType="w" fact="0.0974"/>
                  <dgm:constr type="h" for="ch" forName="picture1" refType="h" fact="0.1218"/>
                  <dgm:constr type="r" for="ch" forName="desTx1" refType="l" refFor="ch" refForName="parTx1"/>
                  <dgm:constr type="l" for="ch" forName="desTx1"/>
                  <dgm:constr type="t" for="ch" forName="desTx1" refType="t" refFor="ch" refForName="parTx1"/>
                  <dgm:constr type="h" for="ch" forName="desTx1" refType="h" refFor="ch" refForName="parTx1"/>
                  <dgm:constr type="r" for="ch" forName="parTx2" refType="w" fact="0.5465"/>
                  <dgm:constr type="t" for="ch" forName="parTx2" refType="h" fact="0.7956"/>
                  <dgm:constr type="w" for="ch" forName="parTx2" refType="w" fact="0.2101"/>
                  <dgm:constr type="h" for="ch" forName="parTx2" refType="h" fact="0.0704"/>
                  <dgm:constr type="ctrX" for="ch" forName="picture2" refType="w" fact="0.5561"/>
                  <dgm:constr type="ctrY" for="ch" forName="picture2" refType="h" fact="0.787"/>
                  <dgm:constr type="w" for="ch" forName="picture2" refType="w" fact="0.0974"/>
                  <dgm:constr type="h" for="ch" forName="picture2" refType="h" fact="0.1218"/>
                  <dgm:constr type="r" for="ch" forName="desTx2" refType="l" refFor="ch" refForName="parTx2"/>
                  <dgm:constr type="l" for="ch" forName="desTx2"/>
                  <dgm:constr type="t" for="ch" forName="desTx2" refType="t" refFor="ch" refForName="parTx2"/>
                  <dgm:constr type="h" for="ch" forName="desTx2" refType="h" refFor="ch" refForName="parTx2"/>
                  <dgm:constr type="r" for="ch" forName="parTx3" refType="w" fact="0.4489"/>
                  <dgm:constr type="t" for="ch" forName="parTx3" refType="h" fact="0.673"/>
                  <dgm:constr type="w" for="ch" forName="parTx3" refType="w" fact="0.2101"/>
                  <dgm:constr type="h" for="ch" forName="parTx3" refType="h" fact="0.0704"/>
                  <dgm:constr type="ctrX" for="ch" forName="picture3" refType="w" fact="0.4585"/>
                  <dgm:constr type="ctrY" for="ch" forName="picture3" refType="h" fact="0.6644"/>
                  <dgm:constr type="w" for="ch" forName="picture3" refType="w" fact="0.0974"/>
                  <dgm:constr type="h" for="ch" forName="picture3" refType="h" fact="0.1218"/>
                  <dgm:constr type="r" for="ch" forName="desTx3" refType="l" refFor="ch" refForName="parTx3"/>
                  <dgm:constr type="l" for="ch" forName="desTx3"/>
                  <dgm:constr type="t" for="ch" forName="desTx3" refType="t" refFor="ch" refForName="parTx3"/>
                  <dgm:constr type="h" for="ch" forName="desTx3" refType="h" refFor="ch" refForName="parTx3"/>
                  <dgm:constr type="r" for="ch" forName="parTx4" refType="w" fact="0.3868"/>
                  <dgm:constr type="t" for="ch" forName="parTx4" refType="h" fact="0.538"/>
                  <dgm:constr type="w" for="ch" forName="parTx4" refType="w" fact="0.2101"/>
                  <dgm:constr type="h" for="ch" forName="parTx4" refType="h" fact="0.0704"/>
                  <dgm:constr type="ctrX" for="ch" forName="picture4" refType="w" fact="0.3963"/>
                  <dgm:constr type="ctrY" for="ch" forName="picture4" refType="h" fact="0.5294"/>
                  <dgm:constr type="w" for="ch" forName="picture4" refType="w" fact="0.0974"/>
                  <dgm:constr type="h" for="ch" forName="picture4" refType="h" fact="0.1218"/>
                  <dgm:constr type="r" for="ch" forName="desTx4" refType="l" refFor="ch" refForName="parTx4"/>
                  <dgm:constr type="l" for="ch" forName="desTx4"/>
                  <dgm:constr type="t" for="ch" forName="desTx4" refType="t" refFor="ch" refForName="parTx4"/>
                  <dgm:constr type="h" for="ch" forName="desTx4" refType="h" refFor="ch" refForName="parTx4"/>
                  <dgm:constr type="r" for="ch" forName="parTx5" refType="w" fact="0.3424"/>
                  <dgm:constr type="t" for="ch" forName="parTx5" refType="h" fact="0.3951"/>
                  <dgm:constr type="w" for="ch" forName="parTx5" refType="w" fact="0.2101"/>
                  <dgm:constr type="h" for="ch" forName="parTx5" refType="h" fact="0.0704"/>
                  <dgm:constr type="ctrX" for="ch" forName="picture5" refType="w" fact="0.352"/>
                  <dgm:constr type="ctrY" for="ch" forName="picture5" refType="h" fact="0.3864"/>
                  <dgm:constr type="w" for="ch" forName="picture5" refType="w" fact="0.0974"/>
                  <dgm:constr type="h" for="ch" forName="picture5" refType="h" fact="0.1218"/>
                  <dgm:constr type="r" for="ch" forName="desTx5" refType="l" refFor="ch" refForName="parTx5"/>
                  <dgm:constr type="l" for="ch" forName="desTx5"/>
                  <dgm:constr type="t" for="ch" forName="desTx5" refType="t" refFor="ch" refForName="parTx5"/>
                  <dgm:constr type="h" for="ch" forName="desTx5" refType="h" refFor="ch" refForName="parTx5"/>
                  <dgm:constr type="r" for="ch" forName="parTx6" refType="w" fact="0.3172"/>
                  <dgm:constr type="t" for="ch" forName="parTx6" refType="h" fact="0.2531"/>
                  <dgm:constr type="w" for="ch" forName="parTx6" refType="w" fact="0.2101"/>
                  <dgm:constr type="h" for="ch" forName="parTx6" refType="h" fact="0.0704"/>
                  <dgm:constr type="ctrX" for="ch" forName="picture6" refType="w" fact="0.3267"/>
                  <dgm:constr type="ctrY" for="ch" forName="picture6" refType="h" fact="0.2444"/>
                  <dgm:constr type="w" for="ch" forName="picture6" refType="w" fact="0.0974"/>
                  <dgm:constr type="h" for="ch" forName="picture6" refType="h" fact="0.1218"/>
                  <dgm:constr type="r" for="ch" forName="desTx6" refType="l" refFor="ch" refForName="parTx6"/>
                  <dgm:constr type="l" for="ch" forName="desTx6"/>
                  <dgm:constr type="t" for="ch" forName="desTx6" refType="t" refFor="ch" refForName="parTx6"/>
                  <dgm:constr type="h" for="ch" forName="desTx6" refType="h" refFor="ch" refForName="parTx6"/>
                  <dgm:constr type="r" for="ch" forName="parTx7" refType="w" fact="0.3034"/>
                  <dgm:constr type="t" for="ch" forName="parTx7" refType="h" fact="0.1162"/>
                  <dgm:constr type="w" for="ch" forName="parTx7" refType="w" fact="0.2101"/>
                  <dgm:constr type="h" for="ch" forName="parTx7" refType="h" fact="0.0704"/>
                  <dgm:constr type="ctrX" for="ch" forName="picture7" refType="w" fact="0.3129"/>
                  <dgm:constr type="ctrY" for="ch" forName="picture7" refType="h" fact="0.1075"/>
                  <dgm:constr type="w" for="ch" forName="picture7" refType="w" fact="0.0974"/>
                  <dgm:constr type="h" for="ch" forName="picture7" refType="h" fact="0.1218"/>
                  <dgm:constr type="r" for="ch" forName="desTx7" refType="l" refFor="ch" refForName="parTx7"/>
                  <dgm:constr type="l" for="ch" forName="desTx7"/>
                  <dgm:constr type="t" for="ch" forName="desTx7" refType="t" refFor="ch" refForName="parTx7"/>
                  <dgm:constr type="h" for="ch" forName="desTx7" refType="h" refFor="ch" refForName="parTx7"/>
                </dgm:constrLst>
              </dgm:if>
              <dgm:else name="Name71">
                <dgm:alg type="composite">
                  <dgm:param type="ar" val="1.096"/>
                </dgm:alg>
                <dgm:constrLst>
                  <dgm:constr type="primFontSz" for="ch" forName="parTx1" op="equ" val="65"/>
                  <dgm:constr type="primFontSz" for="ch" forName="parTx2" refType="primFontSz" refFor="ch" refForName="parTx1" op="equ"/>
                  <dgm:constr type="primFontSz" for="ch" forName="parTx3" refType="primFontSz" refFor="ch" refForName="parTx1" op="equ"/>
                  <dgm:constr type="primFontSz" for="ch" forName="parTx4" refType="primFontSz" refFor="ch" refForName="parTx1" op="equ"/>
                  <dgm:constr type="primFontSz" for="ch" forName="parTx5" refType="primFontSz" refFor="ch" refForName="parTx1" op="equ"/>
                  <dgm:constr type="primFontSz" for="ch" forName="parTx6" refType="primFontSz" refFor="ch" refForName="parTx1" op="equ"/>
                  <dgm:constr type="primFontSz" for="ch" forName="parTx7" refType="primFontSz" refFor="ch" refForName="parTx1" op="equ"/>
                  <dgm:constr type="userD" refType="w" fact="0.0111"/>
                  <dgm:constr type="ctrX" for="ch" forName="dot1" refType="w" fact="0.5541"/>
                  <dgm:constr type="ctrY" for="ch" forName="dot1" refType="h" fact="0.8342"/>
                  <dgm:constr type="w" for="ch" forName="dot1" refType="userD"/>
                  <dgm:constr type="h" for="ch" forName="dot1" refType="userD"/>
                  <dgm:constr type="ctrX" for="ch" forName="dot2" refType="w" fact="0.5756"/>
                  <dgm:constr type="ctrY" for="ch" forName="dot2" refType="h" fact="0.8448"/>
                  <dgm:constr type="w" for="ch" forName="dot2" refType="userD"/>
                  <dgm:constr type="h" for="ch" forName="dot2" refType="userD"/>
                  <dgm:constr type="ctrX" for="ch" forName="dot3" refType="w" fact="0.5974"/>
                  <dgm:constr type="ctrY" for="ch" forName="dot3" refType="h" fact="0.8539"/>
                  <dgm:constr type="w" for="ch" forName="dot3" refType="userD"/>
                  <dgm:constr type="h" for="ch" forName="dot3" refType="userD"/>
                  <dgm:constr type="ctrX" for="ch" forName="dot4" refType="w" fact="0.6194"/>
                  <dgm:constr type="ctrY" for="ch" forName="dot4" refType="h" fact="0.8615"/>
                  <dgm:constr type="w" for="ch" forName="dot4" refType="userD"/>
                  <dgm:constr type="h" for="ch" forName="dot4" refType="userD"/>
                  <dgm:constr type="ctrX" for="ch" forName="dot5" refType="w" fact="0.6416"/>
                  <dgm:constr type="ctrY" for="ch" forName="dot5" refType="h" fact="0.8676"/>
                  <dgm:constr type="w" for="ch" forName="dot5" refType="userD"/>
                  <dgm:constr type="h" for="ch" forName="dot5" refType="userD"/>
                  <dgm:constr type="ctrX" for="ch" forName="dot6" refType="w" fact="0.4197"/>
                  <dgm:constr type="ctrY" for="ch" forName="dot6" refType="h" fact="0.7255"/>
                  <dgm:constr type="w" for="ch" forName="dot6" refType="userD"/>
                  <dgm:constr type="h" for="ch" forName="dot6" refType="userD"/>
                  <dgm:constr type="ctrX" for="ch" forName="dot7" refType="w" fact="0.4382"/>
                  <dgm:constr type="ctrY" for="ch" forName="dot7" refType="h" fact="0.7454"/>
                  <dgm:constr type="w" for="ch" forName="dot7" refType="userD"/>
                  <dgm:constr type="h" for="ch" forName="dot7" refType="userD"/>
                  <dgm:constr type="ctrX" for="ch" forName="dot8" refType="w" fact="0.3344"/>
                  <dgm:constr type="ctrY" for="ch" forName="dot8" refType="h" fact="0.6026"/>
                  <dgm:constr type="w" for="ch" forName="dot8" refType="userD"/>
                  <dgm:constr type="h" for="ch" forName="dot8" refType="userD"/>
                  <dgm:constr type="ctrX" for="ch" forName="dot9" refType="w" fact="0.2734"/>
                  <dgm:constr type="ctrY" for="ch" forName="dot9" refType="h" fact="0.4632"/>
                  <dgm:constr type="w" for="ch" forName="dot9" refType="userD"/>
                  <dgm:constr type="h" for="ch" forName="dot9" refType="userD"/>
                  <dgm:constr type="ctrX" for="ch" forName="dot10" refType="w" fact="0.2357"/>
                  <dgm:constr type="ctrY" for="ch" forName="dot10" refType="h" fact="0.3187"/>
                  <dgm:constr type="w" for="ch" forName="dot10" refType="userD"/>
                  <dgm:constr type="h" for="ch" forName="dot10" refType="userD"/>
                  <dgm:constr type="ctrX" for="ch" forName="dot11" refType="w" fact="0.2184"/>
                  <dgm:constr type="ctrY" for="ch" forName="dot11" refType="h" fact="0.1763"/>
                  <dgm:constr type="w" for="ch" forName="dot11" refType="userD"/>
                  <dgm:constr type="h" for="ch" forName="dot11" refType="userD"/>
                  <dgm:constr type="ctrX" for="ch" forName="dotArrow1" refType="w" fact="0.2442"/>
                  <dgm:constr type="ctrY" for="ch" forName="dotArrow1" refType="h" fact="-0.0099"/>
                  <dgm:constr type="w" for="ch" forName="dotArrow1" refType="userD"/>
                  <dgm:constr type="h" for="ch" forName="dotArrow1" refType="userD"/>
                  <dgm:constr type="ctrX" for="ch" forName="dotArrow2" refType="w" fact="0.2275"/>
                  <dgm:constr type="ctrY" for="ch" forName="dotArrow2" refType="h" fact="-0.0239"/>
                  <dgm:constr type="w" for="ch" forName="dotArrow2" refType="userD"/>
                  <dgm:constr type="h" for="ch" forName="dotArrow2" refType="userD"/>
                  <dgm:constr type="ctrX" for="ch" forName="dotArrow3" refType="w" fact="0.2108"/>
                  <dgm:constr type="ctrY" for="ch" forName="dotArrow3" refType="h" fact="-0.0378"/>
                  <dgm:constr type="w" for="ch" forName="dotArrow3" refType="userD"/>
                  <dgm:constr type="h" for="ch" forName="dotArrow3" refType="userD"/>
                  <dgm:constr type="ctrX" for="ch" forName="dotArrow4" refType="w" fact="0.1942"/>
                  <dgm:constr type="ctrY" for="ch" forName="dotArrow4" refType="h" fact="-0.0239"/>
                  <dgm:constr type="w" for="ch" forName="dotArrow4" refType="userD"/>
                  <dgm:constr type="h" for="ch" forName="dotArrow4" refType="userD"/>
                  <dgm:constr type="ctrX" for="ch" forName="dotArrow5" refType="w" fact="0.1775"/>
                  <dgm:constr type="ctrY" for="ch" forName="dotArrow5" refType="h" fact="-0.0099"/>
                  <dgm:constr type="w" for="ch" forName="dotArrow5" refType="userD"/>
                  <dgm:constr type="h" for="ch" forName="dotArrow5" refType="userD"/>
                  <dgm:constr type="ctrX" for="ch" forName="dotArrow6" refType="w" fact="0.2108"/>
                  <dgm:constr type="ctrY" for="ch" forName="dotArrow6" refType="h" fact="-0.0084"/>
                  <dgm:constr type="w" for="ch" forName="dotArrow6" refType="userD"/>
                  <dgm:constr type="h" for="ch" forName="dotArrow6" refType="userD"/>
                  <dgm:constr type="ctrX" for="ch" forName="dotArrow7" refType="w" fact="0.2108"/>
                  <dgm:constr type="ctrY" for="ch" forName="dotArrow7" refType="h" fact="0.0211"/>
                  <dgm:constr type="w" for="ch" forName="dotArrow7" refType="userD"/>
                  <dgm:constr type="h" for="ch" forName="dotArrow7" refType="userD"/>
                  <dgm:constr type="r" for="ch" forName="parTx1" refType="w" fact="0.7085"/>
                  <dgm:constr type="t" for="ch" forName="parTx1" refType="h" fact="0.8845"/>
                  <dgm:constr type="w" for="ch" forName="parTx1" refType="w" fact="0.2396"/>
                  <dgm:constr type="h" for="ch" forName="parTx1" refType="h" fact="0.0704"/>
                  <dgm:constr type="ctrX" for="ch" forName="picture1" refType="w" fact="0.7194"/>
                  <dgm:constr type="ctrY" for="ch" forName="picture1" refType="h" fact="0.8769"/>
                  <dgm:constr type="w" for="ch" forName="picture1" refType="w" fact="0.1111"/>
                  <dgm:constr type="h" for="ch" forName="picture1" refType="h" fact="0.1218"/>
                  <dgm:constr type="r" for="ch" forName="parTx2" refType="w" fact="0.4828"/>
                  <dgm:constr type="t" for="ch" forName="parTx2" refType="h" fact="0.7946"/>
                  <dgm:constr type="w" for="ch" forName="parTx2" refType="w" fact="0.2396"/>
                  <dgm:constr type="h" for="ch" forName="parTx2" refType="h" fact="0.0704"/>
                  <dgm:constr type="ctrX" for="ch" forName="picture2" refType="w" fact="0.4937"/>
                  <dgm:constr type="ctrY" for="ch" forName="picture2" refType="h" fact="0.787"/>
                  <dgm:constr type="w" for="ch" forName="picture2" refType="w" fact="0.1111"/>
                  <dgm:constr type="h" for="ch" forName="picture2" refType="h" fact="0.1218"/>
                  <dgm:constr type="r" for="ch" forName="parTx3" refType="w" fact="0.3715"/>
                  <dgm:constr type="t" for="ch" forName="parTx3" refType="h" fact="0.672"/>
                  <dgm:constr type="w" for="ch" forName="parTx3" refType="w" fact="0.2396"/>
                  <dgm:constr type="h" for="ch" forName="parTx3" refType="h" fact="0.0704"/>
                  <dgm:constr type="ctrX" for="ch" forName="picture3" refType="w" fact="0.3824"/>
                  <dgm:constr type="ctrY" for="ch" forName="picture3" refType="h" fact="0.6644"/>
                  <dgm:constr type="w" for="ch" forName="picture3" refType="w" fact="0.1111"/>
                  <dgm:constr type="h" for="ch" forName="picture3" refType="h" fact="0.1218"/>
                  <dgm:constr type="r" for="ch" forName="parTx4" refType="w" fact="0.3006"/>
                  <dgm:constr type="t" for="ch" forName="parTx4" refType="h" fact="0.5369"/>
                  <dgm:constr type="w" for="ch" forName="parTx4" refType="w" fact="0.2396"/>
                  <dgm:constr type="h" for="ch" forName="parTx4" refType="h" fact="0.0704"/>
                  <dgm:constr type="ctrX" for="ch" forName="picture4" refType="w" fact="0.3115"/>
                  <dgm:constr type="ctrY" for="ch" forName="picture4" refType="h" fact="0.5294"/>
                  <dgm:constr type="w" for="ch" forName="picture4" refType="w" fact="0.1111"/>
                  <dgm:constr type="h" for="ch" forName="picture4" refType="h" fact="0.1218"/>
                  <dgm:constr type="r" for="ch" forName="parTx5" refType="w" fact="0.25"/>
                  <dgm:constr type="t" for="ch" forName="parTx5" refType="h" fact="0.394"/>
                  <dgm:constr type="w" for="ch" forName="parTx5" refType="w" fact="0.2396"/>
                  <dgm:constr type="h" for="ch" forName="parTx5" refType="h" fact="0.0704"/>
                  <dgm:constr type="ctrX" for="ch" forName="picture5" refType="w" fact="0.2609"/>
                  <dgm:constr type="ctrY" for="ch" forName="picture5" refType="h" fact="0.3864"/>
                  <dgm:constr type="w" for="ch" forName="picture5" refType="w" fact="0.1111"/>
                  <dgm:constr type="h" for="ch" forName="picture5" refType="h" fact="0.1218"/>
                  <dgm:constr type="r" for="ch" forName="parTx6" refType="w" fact="0.2212"/>
                  <dgm:constr type="t" for="ch" forName="parTx6" refType="h" fact="0.252"/>
                  <dgm:constr type="w" for="ch" forName="parTx6" refType="w" fact="0.2396"/>
                  <dgm:constr type="h" for="ch" forName="parTx6" refType="h" fact="0.0704"/>
                  <dgm:constr type="ctrX" for="ch" forName="picture6" refType="w" fact="0.2321"/>
                  <dgm:constr type="ctrY" for="ch" forName="picture6" refType="h" fact="0.2444"/>
                  <dgm:constr type="w" for="ch" forName="picture6" refType="w" fact="0.1111"/>
                  <dgm:constr type="h" for="ch" forName="picture6" refType="h" fact="0.1218"/>
                  <dgm:constr type="r" for="ch" forName="parTx7" refType="w" fact="0.2055"/>
                  <dgm:constr type="t" for="ch" forName="parTx7" refType="h" fact="0.1151"/>
                  <dgm:constr type="w" for="ch" forName="parTx7" refType="w" fact="0.2396"/>
                  <dgm:constr type="h" for="ch" forName="parTx7" refType="h" fact="0.0704"/>
                  <dgm:constr type="ctrX" for="ch" forName="picture7" refType="w" fact="0.2164"/>
                  <dgm:constr type="ctrY" for="ch" forName="picture7" refType="h" fact="0.1075"/>
                  <dgm:constr type="w" for="ch" forName="picture7" refType="w" fact="0.1111"/>
                  <dgm:constr type="h" for="ch" forName="picture7" refType="h" fact="0.1218"/>
                </dgm:constrLst>
              </dgm:else>
            </dgm:choose>
          </dgm:else>
        </dgm:choose>
      </dgm:else>
    </dgm:choose>
    <dgm:forEach name="wrapper" axis="self" ptType="parTrans">
      <dgm:forEach name="wrapper2" axis="self" ptType="sibTrans" st="2">
        <dgm:forEach name="imageRepeat" axis="self">
          <dgm:layoutNode name="imageRepeatNode" styleLbl="fgImgPlace1">
            <dgm:alg type="sp"/>
            <dgm:shape xmlns:r="http://schemas.openxmlformats.org/officeDocument/2006/relationships" type="ellipse" r:blip="" blipPhldr="1">
              <dgm:adjLst/>
            </dgm:shape>
            <dgm:presOf axis="self"/>
          </dgm:layoutNode>
        </dgm:forEach>
      </dgm:forEach>
    </dgm:forEach>
    <dgm:choose name="Name72">
      <dgm:if name="Name73" axis="ch" ptType="node" func="cnt" op="gte" val="2">
        <dgm:layoutNode name="dot1" styleLbl="alignNode1">
          <dgm:alg type="sp"/>
          <dgm:shape xmlns:r="http://schemas.openxmlformats.org/officeDocument/2006/relationships" type="ellipse" r:blip="">
            <dgm:adjLst/>
          </dgm:shape>
          <dgm:presOf/>
        </dgm:layoutNode>
        <dgm:layoutNode name="dot2" styleLbl="alignNode1">
          <dgm:alg type="sp"/>
          <dgm:shape xmlns:r="http://schemas.openxmlformats.org/officeDocument/2006/relationships" type="ellipse" r:blip="">
            <dgm:adjLst/>
          </dgm:shape>
          <dgm:presOf/>
        </dgm:layoutNode>
        <dgm:layoutNode name="dot3" styleLbl="alignNode1">
          <dgm:alg type="sp"/>
          <dgm:shape xmlns:r="http://schemas.openxmlformats.org/officeDocument/2006/relationships" type="ellipse" r:blip="">
            <dgm:adjLst/>
          </dgm:shape>
          <dgm:presOf/>
        </dgm:layoutNode>
      </dgm:if>
      <dgm:else name="Name74"/>
    </dgm:choose>
    <dgm:choose name="Name75">
      <dgm:if name="Name76" axis="ch" ptType="node" func="cnt" op="gte" val="3">
        <dgm:layoutNode name="dot4" styleLbl="alignNode1">
          <dgm:alg type="sp"/>
          <dgm:shape xmlns:r="http://schemas.openxmlformats.org/officeDocument/2006/relationships" type="ellipse" r:blip="">
            <dgm:adjLst/>
          </dgm:shape>
          <dgm:presOf/>
        </dgm:layoutNode>
        <dgm:layoutNode name="dot5" styleLbl="alignNode1">
          <dgm:alg type="sp"/>
          <dgm:shape xmlns:r="http://schemas.openxmlformats.org/officeDocument/2006/relationships" type="ellipse" r:blip="">
            <dgm:adjLst/>
          </dgm:shape>
          <dgm:presOf/>
        </dgm:layoutNode>
      </dgm:if>
      <dgm:else name="Name77"/>
    </dgm:choose>
    <dgm:choose name="Name78">
      <dgm:if name="Name79" axis="ch" ptType="node" func="cnt" op="gte" val="4">
        <dgm:layoutNode name="dot6" styleLbl="alignNode1">
          <dgm:alg type="sp"/>
          <dgm:shape xmlns:r="http://schemas.openxmlformats.org/officeDocument/2006/relationships" type="ellipse" r:blip="">
            <dgm:adjLst/>
          </dgm:shape>
          <dgm:presOf/>
        </dgm:layoutNode>
      </dgm:if>
      <dgm:else name="Name80"/>
    </dgm:choose>
    <dgm:choose name="Name81">
      <dgm:if name="Name82" axis="ch" ptType="node" func="cnt" op="gte" val="5">
        <dgm:layoutNode name="dot7" styleLbl="alignNode1">
          <dgm:alg type="sp"/>
          <dgm:shape xmlns:r="http://schemas.openxmlformats.org/officeDocument/2006/relationships" type="ellipse" r:blip="">
            <dgm:adjLst/>
          </dgm:shape>
          <dgm:presOf/>
        </dgm:layoutNode>
        <dgm:layoutNode name="dot8" styleLbl="alignNode1">
          <dgm:alg type="sp"/>
          <dgm:shape xmlns:r="http://schemas.openxmlformats.org/officeDocument/2006/relationships" type="ellipse" r:blip="">
            <dgm:adjLst/>
          </dgm:shape>
          <dgm:presOf/>
        </dgm:layoutNode>
      </dgm:if>
      <dgm:else name="Name83"/>
    </dgm:choose>
    <dgm:choose name="Name84">
      <dgm:if name="Name85" axis="ch" ptType="node" func="cnt" op="gte" val="6">
        <dgm:layoutNode name="dot9" styleLbl="alignNode1">
          <dgm:alg type="sp"/>
          <dgm:shape xmlns:r="http://schemas.openxmlformats.org/officeDocument/2006/relationships" type="ellipse" r:blip="">
            <dgm:adjLst/>
          </dgm:shape>
          <dgm:presOf/>
        </dgm:layoutNode>
        <dgm:layoutNode name="dot10" styleLbl="alignNode1">
          <dgm:alg type="sp"/>
          <dgm:shape xmlns:r="http://schemas.openxmlformats.org/officeDocument/2006/relationships" type="ellipse" r:blip="">
            <dgm:adjLst/>
          </dgm:shape>
          <dgm:presOf/>
        </dgm:layoutNode>
      </dgm:if>
      <dgm:else name="Name86"/>
    </dgm:choose>
    <dgm:choose name="Name87">
      <dgm:if name="Name88" axis="ch" ptType="node" func="cnt" op="gte" val="7">
        <dgm:layoutNode name="dot11" styleLbl="alignNode1">
          <dgm:alg type="sp"/>
          <dgm:shape xmlns:r="http://schemas.openxmlformats.org/officeDocument/2006/relationships" type="ellipse" r:blip="">
            <dgm:adjLst/>
          </dgm:shape>
          <dgm:presOf/>
        </dgm:layoutNode>
      </dgm:if>
      <dgm:else name="Name89"/>
    </dgm:choose>
    <dgm:choose name="Name90">
      <dgm:if name="Name91" axis="ch" ptType="node" func="cnt" op="gte" val="2">
        <dgm:layoutNode name="dotArrow1" styleLbl="alignNode1">
          <dgm:alg type="sp"/>
          <dgm:shape xmlns:r="http://schemas.openxmlformats.org/officeDocument/2006/relationships" type="ellipse" r:blip="">
            <dgm:adjLst/>
          </dgm:shape>
          <dgm:presOf/>
        </dgm:layoutNode>
        <dgm:layoutNode name="dotArrow2" styleLbl="alignNode1">
          <dgm:alg type="sp"/>
          <dgm:shape xmlns:r="http://schemas.openxmlformats.org/officeDocument/2006/relationships" type="ellipse" r:blip="">
            <dgm:adjLst/>
          </dgm:shape>
          <dgm:presOf/>
        </dgm:layoutNode>
        <dgm:layoutNode name="dotArrow3" styleLbl="alignNode1">
          <dgm:alg type="sp"/>
          <dgm:shape xmlns:r="http://schemas.openxmlformats.org/officeDocument/2006/relationships" type="ellipse" r:blip="">
            <dgm:adjLst/>
          </dgm:shape>
          <dgm:presOf/>
        </dgm:layoutNode>
        <dgm:layoutNode name="dotArrow4" styleLbl="alignNode1">
          <dgm:alg type="sp"/>
          <dgm:shape xmlns:r="http://schemas.openxmlformats.org/officeDocument/2006/relationships" type="ellipse" r:blip="">
            <dgm:adjLst/>
          </dgm:shape>
          <dgm:presOf/>
        </dgm:layoutNode>
        <dgm:layoutNode name="dotArrow5" styleLbl="alignNode1">
          <dgm:alg type="sp"/>
          <dgm:shape xmlns:r="http://schemas.openxmlformats.org/officeDocument/2006/relationships" type="ellipse" r:blip="">
            <dgm:adjLst/>
          </dgm:shape>
          <dgm:presOf/>
        </dgm:layoutNode>
        <dgm:layoutNode name="dotArrow6" styleLbl="alignNode1">
          <dgm:alg type="sp"/>
          <dgm:shape xmlns:r="http://schemas.openxmlformats.org/officeDocument/2006/relationships" type="ellipse" r:blip="">
            <dgm:adjLst/>
          </dgm:shape>
          <dgm:presOf/>
        </dgm:layoutNode>
        <dgm:layoutNode name="dotArrow7" styleLbl="alignNode1">
          <dgm:alg type="sp"/>
          <dgm:shape xmlns:r="http://schemas.openxmlformats.org/officeDocument/2006/relationships" type="ellipse" r:blip="">
            <dgm:adjLst/>
          </dgm:shape>
          <dgm:presOf/>
        </dgm:layoutNode>
      </dgm:if>
      <dgm:else name="Name92"/>
    </dgm:choose>
    <dgm:forEach name="Name93" axis="ch" ptType="node" cnt="1">
      <dgm:layoutNode name="parTx1">
        <dgm:choose name="Name94">
          <dgm:if name="Name95" func="var" arg="dir" op="equ" val="norm">
            <dgm:alg type="tx">
              <dgm:param type="parTxLTRAlign" val="l"/>
              <dgm:param type="parTxRTLAlign" val="r"/>
            </dgm:alg>
          </dgm:if>
          <dgm:else name="Name96">
            <dgm:alg type="tx">
              <dgm:param type="parTxLTRAlign" val="r"/>
              <dgm:param type="parTxRTLAlign" val="l"/>
            </dgm:alg>
          </dgm:else>
        </dgm:choose>
        <dgm:shape xmlns:r="http://schemas.openxmlformats.org/officeDocument/2006/relationships" type="roundRect" r:blip="">
          <dgm:adjLst/>
        </dgm:shape>
        <dgm:presOf axis="self" ptType="node"/>
        <dgm:choose name="Name97">
          <dgm:if name="Name98" func="var" arg="dir" op="equ" val="norm">
            <dgm:constrLst>
              <dgm:constr type="lMarg" refType="w" fact="0.6"/>
              <dgm:constr type="rMarg" refType="primFontSz" fact="0.3"/>
              <dgm:constr type="tMarg" refType="primFontSz" fact="0.3"/>
              <dgm:constr type="bMarg" refType="primFontSz" fact="0.3"/>
            </dgm:constrLst>
          </dgm:if>
          <dgm:else name="Name99">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00">
        <dgm:if name="Name101" axis="ch" ptType="node" func="cnt" op="gte" val="1">
          <dgm:layoutNode name="desTx1" styleLbl="revTx">
            <dgm:varLst>
              <dgm:bulletEnabled val="1"/>
            </dgm:varLst>
            <dgm:choose name="Name102">
              <dgm:if name="Name103" func="var" arg="dir" op="equ" val="norm">
                <dgm:choose name="Name104">
                  <dgm:if name="Name105" axis="ch" ptType="node" func="cnt" op="gte" val="2">
                    <dgm:alg type="tx">
                      <dgm:param type="parTxLTRAlign" val="l"/>
                      <dgm:param type="parTxRTLAlign" val="l"/>
                      <dgm:param type="stBulletLvl" val="1"/>
                    </dgm:alg>
                  </dgm:if>
                  <dgm:else name="Name106">
                    <dgm:alg type="tx">
                      <dgm:param type="parTxLTRAlign" val="l"/>
                      <dgm:param type="parTxRTLAlign" val="l"/>
                    </dgm:alg>
                  </dgm:else>
                </dgm:choose>
              </dgm:if>
              <dgm:else name="Name107">
                <dgm:choose name="Name108">
                  <dgm:if name="Name109" axis="ch" ptType="node" func="cnt" op="gte" val="2">
                    <dgm:alg type="tx">
                      <dgm:param type="parTxLTRAlign" val="r"/>
                      <dgm:param type="parTxRTLAlign" val="r"/>
                      <dgm:param type="shpTxLTRAlignCh" val="r"/>
                      <dgm:param type="shpTxRTLAlignCh" val="r"/>
                      <dgm:param type="stBulletLvl" val="1"/>
                    </dgm:alg>
                  </dgm:if>
                  <dgm:else name="Name110">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11"/>
      </dgm:choose>
    </dgm:forEach>
    <dgm:forEach name="Name112" axis="ch" ptType="sibTrans" hideLastTrans="0" cnt="1">
      <dgm:layoutNode name="picture1">
        <dgm:alg type="sp"/>
        <dgm:shape xmlns:r="http://schemas.openxmlformats.org/officeDocument/2006/relationships" r:blip="">
          <dgm:adjLst/>
        </dgm:shape>
        <dgm:presOf/>
        <dgm:constrLst/>
        <dgm:forEach name="Name113" ref="imageRepeat"/>
      </dgm:layoutNode>
    </dgm:forEach>
    <dgm:forEach name="Name114" axis="ch" ptType="node" st="2" cnt="1">
      <dgm:layoutNode name="parTx2">
        <dgm:choose name="Name115">
          <dgm:if name="Name116" func="var" arg="dir" op="equ" val="norm">
            <dgm:alg type="tx">
              <dgm:param type="parTxLTRAlign" val="l"/>
              <dgm:param type="parTxRTLAlign" val="r"/>
            </dgm:alg>
          </dgm:if>
          <dgm:else name="Name117">
            <dgm:alg type="tx">
              <dgm:param type="parTxLTRAlign" val="r"/>
              <dgm:param type="parTxRTLAlign" val="l"/>
            </dgm:alg>
          </dgm:else>
        </dgm:choose>
        <dgm:shape xmlns:r="http://schemas.openxmlformats.org/officeDocument/2006/relationships" type="roundRect" r:blip="">
          <dgm:adjLst/>
        </dgm:shape>
        <dgm:presOf axis="self" ptType="node"/>
        <dgm:choose name="Name118">
          <dgm:if name="Name119" func="var" arg="dir" op="equ" val="norm">
            <dgm:constrLst>
              <dgm:constr type="lMarg" refType="w" fact="0.6"/>
              <dgm:constr type="rMarg" refType="primFontSz" fact="0.3"/>
              <dgm:constr type="tMarg" refType="primFontSz" fact="0.3"/>
              <dgm:constr type="bMarg" refType="primFontSz" fact="0.3"/>
            </dgm:constrLst>
          </dgm:if>
          <dgm:else name="Name120">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21">
        <dgm:if name="Name122" axis="ch" ptType="node" func="cnt" op="gte" val="1">
          <dgm:layoutNode name="desTx2" styleLbl="revTx">
            <dgm:varLst>
              <dgm:bulletEnabled val="1"/>
            </dgm:varLst>
            <dgm:choose name="Name123">
              <dgm:if name="Name124" func="var" arg="dir" op="equ" val="norm">
                <dgm:choose name="Name125">
                  <dgm:if name="Name126" axis="ch" ptType="node" func="cnt" op="gte" val="2">
                    <dgm:alg type="tx">
                      <dgm:param type="parTxLTRAlign" val="l"/>
                      <dgm:param type="parTxRTLAlign" val="l"/>
                      <dgm:param type="stBulletLvl" val="1"/>
                    </dgm:alg>
                  </dgm:if>
                  <dgm:else name="Name127">
                    <dgm:alg type="tx">
                      <dgm:param type="parTxLTRAlign" val="l"/>
                      <dgm:param type="parTxRTLAlign" val="l"/>
                    </dgm:alg>
                  </dgm:else>
                </dgm:choose>
              </dgm:if>
              <dgm:else name="Name128">
                <dgm:choose name="Name129">
                  <dgm:if name="Name130" axis="ch" ptType="node" func="cnt" op="gte" val="2">
                    <dgm:alg type="tx">
                      <dgm:param type="parTxLTRAlign" val="r"/>
                      <dgm:param type="parTxRTLAlign" val="r"/>
                      <dgm:param type="shpTxLTRAlignCh" val="r"/>
                      <dgm:param type="shpTxRTLAlignCh" val="r"/>
                      <dgm:param type="stBulletLvl" val="1"/>
                    </dgm:alg>
                  </dgm:if>
                  <dgm:else name="Name131">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32"/>
      </dgm:choose>
    </dgm:forEach>
    <dgm:forEach name="Name133" axis="ch" ptType="sibTrans" hideLastTrans="0" st="2" cnt="1">
      <dgm:layoutNode name="picture2">
        <dgm:alg type="sp"/>
        <dgm:shape xmlns:r="http://schemas.openxmlformats.org/officeDocument/2006/relationships" r:blip="">
          <dgm:adjLst/>
        </dgm:shape>
        <dgm:presOf/>
        <dgm:constrLst/>
        <dgm:forEach name="Name134" ref="imageRepeat"/>
      </dgm:layoutNode>
    </dgm:forEach>
    <dgm:forEach name="Name135" axis="ch" ptType="node" st="3" cnt="1">
      <dgm:layoutNode name="parTx3">
        <dgm:choose name="Name136">
          <dgm:if name="Name137" func="var" arg="dir" op="equ" val="norm">
            <dgm:alg type="tx">
              <dgm:param type="parTxLTRAlign" val="l"/>
              <dgm:param type="parTxRTLAlign" val="r"/>
            </dgm:alg>
          </dgm:if>
          <dgm:else name="Name138">
            <dgm:alg type="tx">
              <dgm:param type="parTxLTRAlign" val="r"/>
              <dgm:param type="parTxRTLAlign" val="l"/>
            </dgm:alg>
          </dgm:else>
        </dgm:choose>
        <dgm:shape xmlns:r="http://schemas.openxmlformats.org/officeDocument/2006/relationships" type="roundRect" r:blip="">
          <dgm:adjLst/>
        </dgm:shape>
        <dgm:presOf axis="self" ptType="node"/>
        <dgm:choose name="Name139">
          <dgm:if name="Name140" func="var" arg="dir" op="equ" val="norm">
            <dgm:constrLst>
              <dgm:constr type="lMarg" refType="w" fact="0.6"/>
              <dgm:constr type="rMarg" refType="primFontSz" fact="0.3"/>
              <dgm:constr type="tMarg" refType="primFontSz" fact="0.3"/>
              <dgm:constr type="bMarg" refType="primFontSz" fact="0.3"/>
            </dgm:constrLst>
          </dgm:if>
          <dgm:else name="Name141">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42">
        <dgm:if name="Name143" axis="ch" ptType="node" func="cnt" op="gte" val="1">
          <dgm:layoutNode name="desTx3" styleLbl="revTx">
            <dgm:varLst>
              <dgm:bulletEnabled val="1"/>
            </dgm:varLst>
            <dgm:choose name="Name144">
              <dgm:if name="Name145" func="var" arg="dir" op="equ" val="norm">
                <dgm:choose name="Name146">
                  <dgm:if name="Name147" axis="ch" ptType="node" func="cnt" op="gte" val="2">
                    <dgm:alg type="tx">
                      <dgm:param type="parTxLTRAlign" val="l"/>
                      <dgm:param type="parTxRTLAlign" val="l"/>
                      <dgm:param type="stBulletLvl" val="1"/>
                    </dgm:alg>
                  </dgm:if>
                  <dgm:else name="Name148">
                    <dgm:alg type="tx">
                      <dgm:param type="parTxLTRAlign" val="l"/>
                      <dgm:param type="parTxRTLAlign" val="l"/>
                    </dgm:alg>
                  </dgm:else>
                </dgm:choose>
              </dgm:if>
              <dgm:else name="Name149">
                <dgm:choose name="Name150">
                  <dgm:if name="Name151" axis="ch" ptType="node" func="cnt" op="gte" val="2">
                    <dgm:alg type="tx">
                      <dgm:param type="parTxLTRAlign" val="r"/>
                      <dgm:param type="parTxRTLAlign" val="r"/>
                      <dgm:param type="shpTxLTRAlignCh" val="r"/>
                      <dgm:param type="shpTxRTLAlignCh" val="r"/>
                      <dgm:param type="stBulletLvl" val="1"/>
                    </dgm:alg>
                  </dgm:if>
                  <dgm:else name="Name152">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53"/>
      </dgm:choose>
    </dgm:forEach>
    <dgm:forEach name="Name154" axis="ch" ptType="sibTrans" hideLastTrans="0" st="3" cnt="1">
      <dgm:layoutNode name="picture3">
        <dgm:alg type="sp"/>
        <dgm:shape xmlns:r="http://schemas.openxmlformats.org/officeDocument/2006/relationships" r:blip="">
          <dgm:adjLst/>
        </dgm:shape>
        <dgm:presOf/>
        <dgm:constrLst/>
        <dgm:forEach name="Name155" ref="imageRepeat"/>
      </dgm:layoutNode>
    </dgm:forEach>
    <dgm:forEach name="Name156" axis="ch" ptType="node" st="4" cnt="1">
      <dgm:layoutNode name="parTx4">
        <dgm:choose name="Name157">
          <dgm:if name="Name158" func="var" arg="dir" op="equ" val="norm">
            <dgm:alg type="tx">
              <dgm:param type="parTxLTRAlign" val="l"/>
              <dgm:param type="parTxRTLAlign" val="r"/>
            </dgm:alg>
          </dgm:if>
          <dgm:else name="Name159">
            <dgm:alg type="tx">
              <dgm:param type="parTxLTRAlign" val="r"/>
              <dgm:param type="parTxRTLAlign" val="l"/>
            </dgm:alg>
          </dgm:else>
        </dgm:choose>
        <dgm:shape xmlns:r="http://schemas.openxmlformats.org/officeDocument/2006/relationships" type="roundRect" r:blip="">
          <dgm:adjLst/>
        </dgm:shape>
        <dgm:presOf axis="self" ptType="node"/>
        <dgm:choose name="Name160">
          <dgm:if name="Name161" func="var" arg="dir" op="equ" val="norm">
            <dgm:constrLst>
              <dgm:constr type="lMarg" refType="w" fact="0.6"/>
              <dgm:constr type="rMarg" refType="primFontSz" fact="0.3"/>
              <dgm:constr type="tMarg" refType="primFontSz" fact="0.3"/>
              <dgm:constr type="bMarg" refType="primFontSz" fact="0.3"/>
            </dgm:constrLst>
          </dgm:if>
          <dgm:else name="Name162">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63">
        <dgm:if name="Name164" axis="ch" ptType="node" func="cnt" op="gte" val="1">
          <dgm:layoutNode name="desTx4" styleLbl="revTx">
            <dgm:varLst>
              <dgm:bulletEnabled val="1"/>
            </dgm:varLst>
            <dgm:choose name="Name165">
              <dgm:if name="Name166" func="var" arg="dir" op="equ" val="norm">
                <dgm:choose name="Name167">
                  <dgm:if name="Name168" axis="ch" ptType="node" func="cnt" op="gte" val="2">
                    <dgm:alg type="tx">
                      <dgm:param type="parTxLTRAlign" val="l"/>
                      <dgm:param type="parTxRTLAlign" val="l"/>
                      <dgm:param type="stBulletLvl" val="1"/>
                    </dgm:alg>
                  </dgm:if>
                  <dgm:else name="Name169">
                    <dgm:alg type="tx">
                      <dgm:param type="parTxLTRAlign" val="l"/>
                      <dgm:param type="parTxRTLAlign" val="l"/>
                    </dgm:alg>
                  </dgm:else>
                </dgm:choose>
              </dgm:if>
              <dgm:else name="Name170">
                <dgm:choose name="Name171">
                  <dgm:if name="Name172" axis="ch" ptType="node" func="cnt" op="gte" val="2">
                    <dgm:alg type="tx">
                      <dgm:param type="parTxLTRAlign" val="r"/>
                      <dgm:param type="parTxRTLAlign" val="r"/>
                      <dgm:param type="shpTxLTRAlignCh" val="r"/>
                      <dgm:param type="shpTxRTLAlignCh" val="r"/>
                      <dgm:param type="stBulletLvl" val="1"/>
                    </dgm:alg>
                  </dgm:if>
                  <dgm:else name="Name173">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74"/>
      </dgm:choose>
    </dgm:forEach>
    <dgm:forEach name="Name175" axis="ch" ptType="sibTrans" hideLastTrans="0" st="4" cnt="1">
      <dgm:layoutNode name="picture4">
        <dgm:alg type="sp"/>
        <dgm:shape xmlns:r="http://schemas.openxmlformats.org/officeDocument/2006/relationships" r:blip="">
          <dgm:adjLst/>
        </dgm:shape>
        <dgm:presOf/>
        <dgm:constrLst/>
        <dgm:forEach name="Name176" ref="imageRepeat"/>
      </dgm:layoutNode>
    </dgm:forEach>
    <dgm:forEach name="Name177" axis="ch" ptType="node" st="5" cnt="1">
      <dgm:layoutNode name="parTx5">
        <dgm:choose name="Name178">
          <dgm:if name="Name179" func="var" arg="dir" op="equ" val="norm">
            <dgm:alg type="tx">
              <dgm:param type="parTxLTRAlign" val="l"/>
              <dgm:param type="parTxRTLAlign" val="r"/>
            </dgm:alg>
          </dgm:if>
          <dgm:else name="Name180">
            <dgm:alg type="tx">
              <dgm:param type="parTxLTRAlign" val="r"/>
              <dgm:param type="parTxRTLAlign" val="l"/>
            </dgm:alg>
          </dgm:else>
        </dgm:choose>
        <dgm:shape xmlns:r="http://schemas.openxmlformats.org/officeDocument/2006/relationships" type="roundRect" r:blip="">
          <dgm:adjLst/>
        </dgm:shape>
        <dgm:presOf axis="self" ptType="node"/>
        <dgm:choose name="Name181">
          <dgm:if name="Name182" func="var" arg="dir" op="equ" val="norm">
            <dgm:constrLst>
              <dgm:constr type="lMarg" refType="w" fact="0.6"/>
              <dgm:constr type="rMarg" refType="primFontSz" fact="0.3"/>
              <dgm:constr type="tMarg" refType="primFontSz" fact="0.3"/>
              <dgm:constr type="bMarg" refType="primFontSz" fact="0.3"/>
            </dgm:constrLst>
          </dgm:if>
          <dgm:else name="Name183">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184">
        <dgm:if name="Name185" axis="ch" ptType="node" func="cnt" op="gte" val="1">
          <dgm:layoutNode name="desTx5" styleLbl="revTx">
            <dgm:varLst>
              <dgm:bulletEnabled val="1"/>
            </dgm:varLst>
            <dgm:choose name="Name186">
              <dgm:if name="Name187" func="var" arg="dir" op="equ" val="norm">
                <dgm:choose name="Name188">
                  <dgm:if name="Name189" axis="ch" ptType="node" func="cnt" op="gte" val="2">
                    <dgm:alg type="tx">
                      <dgm:param type="parTxLTRAlign" val="l"/>
                      <dgm:param type="parTxRTLAlign" val="l"/>
                      <dgm:param type="stBulletLvl" val="1"/>
                    </dgm:alg>
                  </dgm:if>
                  <dgm:else name="Name190">
                    <dgm:alg type="tx">
                      <dgm:param type="parTxLTRAlign" val="l"/>
                      <dgm:param type="parTxRTLAlign" val="l"/>
                    </dgm:alg>
                  </dgm:else>
                </dgm:choose>
              </dgm:if>
              <dgm:else name="Name191">
                <dgm:choose name="Name192">
                  <dgm:if name="Name193" axis="ch" ptType="node" func="cnt" op="gte" val="2">
                    <dgm:alg type="tx">
                      <dgm:param type="parTxLTRAlign" val="r"/>
                      <dgm:param type="parTxRTLAlign" val="r"/>
                      <dgm:param type="shpTxLTRAlignCh" val="r"/>
                      <dgm:param type="shpTxRTLAlignCh" val="r"/>
                      <dgm:param type="stBulletLvl" val="1"/>
                    </dgm:alg>
                  </dgm:if>
                  <dgm:else name="Name194">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195"/>
      </dgm:choose>
    </dgm:forEach>
    <dgm:forEach name="Name196" axis="ch" ptType="sibTrans" hideLastTrans="0" st="5" cnt="1">
      <dgm:layoutNode name="picture5">
        <dgm:alg type="sp"/>
        <dgm:shape xmlns:r="http://schemas.openxmlformats.org/officeDocument/2006/relationships" r:blip="">
          <dgm:adjLst/>
        </dgm:shape>
        <dgm:presOf/>
        <dgm:constrLst/>
        <dgm:forEach name="Name197" ref="imageRepeat"/>
      </dgm:layoutNode>
    </dgm:forEach>
    <dgm:forEach name="Name198" axis="ch" ptType="node" st="6" cnt="1">
      <dgm:layoutNode name="parTx6">
        <dgm:choose name="Name199">
          <dgm:if name="Name200" func="var" arg="dir" op="equ" val="norm">
            <dgm:alg type="tx">
              <dgm:param type="parTxLTRAlign" val="l"/>
              <dgm:param type="parTxRTLAlign" val="r"/>
            </dgm:alg>
          </dgm:if>
          <dgm:else name="Name201">
            <dgm:alg type="tx">
              <dgm:param type="parTxLTRAlign" val="r"/>
              <dgm:param type="parTxRTLAlign" val="l"/>
            </dgm:alg>
          </dgm:else>
        </dgm:choose>
        <dgm:shape xmlns:r="http://schemas.openxmlformats.org/officeDocument/2006/relationships" type="roundRect" r:blip="">
          <dgm:adjLst/>
        </dgm:shape>
        <dgm:presOf axis="self" ptType="node"/>
        <dgm:choose name="Name202">
          <dgm:if name="Name203" func="var" arg="dir" op="equ" val="norm">
            <dgm:constrLst>
              <dgm:constr type="lMarg" refType="w" fact="0.6"/>
              <dgm:constr type="rMarg" refType="primFontSz" fact="0.3"/>
              <dgm:constr type="tMarg" refType="primFontSz" fact="0.3"/>
              <dgm:constr type="bMarg" refType="primFontSz" fact="0.3"/>
            </dgm:constrLst>
          </dgm:if>
          <dgm:else name="Name204">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05">
        <dgm:if name="Name206" axis="ch" ptType="node" func="cnt" op="gte" val="1">
          <dgm:layoutNode name="desTx6" styleLbl="revTx">
            <dgm:varLst>
              <dgm:bulletEnabled val="1"/>
            </dgm:varLst>
            <dgm:choose name="Name207">
              <dgm:if name="Name208" func="var" arg="dir" op="equ" val="norm">
                <dgm:choose name="Name209">
                  <dgm:if name="Name210" axis="ch" ptType="node" func="cnt" op="gte" val="2">
                    <dgm:alg type="tx">
                      <dgm:param type="parTxLTRAlign" val="l"/>
                      <dgm:param type="parTxRTLAlign" val="l"/>
                      <dgm:param type="stBulletLvl" val="1"/>
                    </dgm:alg>
                  </dgm:if>
                  <dgm:else name="Name211">
                    <dgm:alg type="tx">
                      <dgm:param type="parTxLTRAlign" val="l"/>
                      <dgm:param type="parTxRTLAlign" val="l"/>
                    </dgm:alg>
                  </dgm:else>
                </dgm:choose>
              </dgm:if>
              <dgm:else name="Name212">
                <dgm:choose name="Name213">
                  <dgm:if name="Name214" axis="ch" ptType="node" func="cnt" op="gte" val="2">
                    <dgm:alg type="tx">
                      <dgm:param type="parTxLTRAlign" val="r"/>
                      <dgm:param type="parTxRTLAlign" val="r"/>
                      <dgm:param type="shpTxLTRAlignCh" val="r"/>
                      <dgm:param type="shpTxRTLAlignCh" val="r"/>
                      <dgm:param type="stBulletLvl" val="1"/>
                    </dgm:alg>
                  </dgm:if>
                  <dgm:else name="Name215">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16"/>
      </dgm:choose>
    </dgm:forEach>
    <dgm:forEach name="Name217" axis="ch" ptType="sibTrans" hideLastTrans="0" st="6" cnt="1">
      <dgm:layoutNode name="picture6">
        <dgm:alg type="sp"/>
        <dgm:shape xmlns:r="http://schemas.openxmlformats.org/officeDocument/2006/relationships" r:blip="">
          <dgm:adjLst/>
        </dgm:shape>
        <dgm:presOf/>
        <dgm:constrLst/>
        <dgm:forEach name="Name218" ref="imageRepeat"/>
      </dgm:layoutNode>
    </dgm:forEach>
    <dgm:forEach name="Name219" axis="ch" ptType="node" st="7" cnt="1">
      <dgm:layoutNode name="parTx7">
        <dgm:choose name="Name220">
          <dgm:if name="Name221" func="var" arg="dir" op="equ" val="norm">
            <dgm:alg type="tx">
              <dgm:param type="parTxLTRAlign" val="l"/>
              <dgm:param type="parTxRTLAlign" val="r"/>
            </dgm:alg>
          </dgm:if>
          <dgm:else name="Name222">
            <dgm:alg type="tx">
              <dgm:param type="parTxLTRAlign" val="r"/>
              <dgm:param type="parTxRTLAlign" val="l"/>
            </dgm:alg>
          </dgm:else>
        </dgm:choose>
        <dgm:shape xmlns:r="http://schemas.openxmlformats.org/officeDocument/2006/relationships" type="roundRect" r:blip="">
          <dgm:adjLst/>
        </dgm:shape>
        <dgm:presOf axis="self" ptType="node"/>
        <dgm:choose name="Name223">
          <dgm:if name="Name224" func="var" arg="dir" op="equ" val="norm">
            <dgm:constrLst>
              <dgm:constr type="lMarg" refType="w" fact="0.6"/>
              <dgm:constr type="rMarg" refType="primFontSz" fact="0.3"/>
              <dgm:constr type="tMarg" refType="primFontSz" fact="0.3"/>
              <dgm:constr type="bMarg" refType="primFontSz" fact="0.3"/>
            </dgm:constrLst>
          </dgm:if>
          <dgm:else name="Name225">
            <dgm:constrLst>
              <dgm:constr type="rMarg" refType="w" fact="0.6"/>
              <dgm:constr type="lMarg" refType="primFontSz" fact="0.3"/>
              <dgm:constr type="tMarg" refType="primFontSz" fact="0.3"/>
              <dgm:constr type="bMarg" refType="primFontSz" fact="0.3"/>
            </dgm:constrLst>
          </dgm:else>
        </dgm:choose>
        <dgm:ruleLst>
          <dgm:rule type="primFontSz" val="5" fact="NaN" max="NaN"/>
        </dgm:ruleLst>
      </dgm:layoutNode>
      <dgm:choose name="Name226">
        <dgm:if name="Name227" axis="ch" ptType="node" func="cnt" op="gte" val="1">
          <dgm:layoutNode name="desTx7" styleLbl="revTx">
            <dgm:varLst>
              <dgm:bulletEnabled val="1"/>
            </dgm:varLst>
            <dgm:choose name="Name228">
              <dgm:if name="Name229" func="var" arg="dir" op="equ" val="norm">
                <dgm:choose name="Name230">
                  <dgm:if name="Name231" axis="ch" ptType="node" func="cnt" op="gte" val="2">
                    <dgm:alg type="tx">
                      <dgm:param type="parTxLTRAlign" val="l"/>
                      <dgm:param type="parTxRTLAlign" val="l"/>
                      <dgm:param type="stBulletLvl" val="1"/>
                    </dgm:alg>
                  </dgm:if>
                  <dgm:else name="Name232">
                    <dgm:alg type="tx">
                      <dgm:param type="parTxLTRAlign" val="l"/>
                      <dgm:param type="parTxRTLAlign" val="l"/>
                    </dgm:alg>
                  </dgm:else>
                </dgm:choose>
              </dgm:if>
              <dgm:else name="Name233">
                <dgm:choose name="Name234">
                  <dgm:if name="Name235" axis="ch" ptType="node" func="cnt" op="gte" val="2">
                    <dgm:alg type="tx">
                      <dgm:param type="parTxLTRAlign" val="r"/>
                      <dgm:param type="parTxRTLAlign" val="r"/>
                      <dgm:param type="shpTxLTRAlignCh" val="r"/>
                      <dgm:param type="shpTxRTLAlignCh" val="r"/>
                      <dgm:param type="stBulletLvl" val="1"/>
                    </dgm:alg>
                  </dgm:if>
                  <dgm:else name="Name236">
                    <dgm:alg type="tx">
                      <dgm:param type="parTxLTRAlign" val="r"/>
                      <dgm:param type="parTxRTLAlign" val="r"/>
                      <dgm:param type="shpTxLTRAlignCh" val="r"/>
                      <dgm:param type="shpTxRTLAlignCh" val="r"/>
                    </dgm:alg>
                  </dgm:else>
                </dgm:choose>
              </dgm:else>
            </dgm:choose>
            <dgm:shape xmlns:r="http://schemas.openxmlformats.org/officeDocument/2006/relationships" type="rect" r:blip="">
              <dgm:adjLst/>
            </dgm:shape>
            <dgm:presOf axis="des" ptType="node"/>
            <dgm:constrLst>
              <dgm:constr type="rMarg" refType="primFontSz" fact="0.2"/>
              <dgm:constr type="tMarg" refType="primFontSz" fact="0.2"/>
              <dgm:constr type="bMarg" refType="primFontSz" fact="0.2"/>
            </dgm:constrLst>
            <dgm:ruleLst>
              <dgm:rule type="primFontSz" val="5" fact="NaN" max="NaN"/>
            </dgm:ruleLst>
          </dgm:layoutNode>
        </dgm:if>
        <dgm:else name="Name237"/>
      </dgm:choose>
    </dgm:forEach>
    <dgm:forEach name="Name238" axis="ch" ptType="sibTrans" hideLastTrans="0" st="7" cnt="1">
      <dgm:layoutNode name="picture7">
        <dgm:alg type="sp"/>
        <dgm:shape xmlns:r="http://schemas.openxmlformats.org/officeDocument/2006/relationships" r:blip="">
          <dgm:adjLst/>
        </dgm:shape>
        <dgm:presOf/>
        <dgm:constrLst/>
        <dgm:forEach name="Name239" ref="imageRepea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radial4#1">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Sty" val="arr"/>
              <dgm:param type="endSty" val="noArr"/>
              <dgm:param type="begPts" val="auto"/>
              <dgm:param type="endPts" val="ct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balance1">
  <dgm:title val=""/>
  <dgm:desc val=""/>
  <dgm:catLst>
    <dgm:cat type="relationship" pri="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23">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25" srcId="2" destId="23" srcOrd="0" destOrd="0"/>
      </dgm:cxnLst>
      <dgm:bg/>
      <dgm:whole/>
    </dgm:dataModel>
  </dgm:sampData>
  <dgm:styleData>
    <dgm:dataModel>
      <dgm:ptLst>
        <dgm:pt modelId="0" type="doc"/>
        <dgm:pt modelId="1"/>
        <dgm:pt modelId="11"/>
        <dgm:pt modelId="12"/>
        <dgm:pt modelId="2"/>
        <dgm:pt modelId="21"/>
        <dgm:pt modelId="22"/>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tyleData>
  <dgm:clrData>
    <dgm:dataModel>
      <dgm:ptLst>
        <dgm:pt modelId="0" type="doc"/>
        <dgm:pt modelId="1"/>
        <dgm:pt modelId="11"/>
        <dgm:pt modelId="12"/>
        <dgm:pt modelId="13"/>
        <dgm:pt modelId="2"/>
        <dgm:pt modelId="21"/>
        <dgm:pt modelId="22"/>
        <dgm:pt modelId="23"/>
      </dgm:ptLst>
      <dgm:cxnLst>
        <dgm:cxn modelId="4" srcId="0" destId="1" srcOrd="0" destOrd="0"/>
        <dgm:cxn modelId="5" srcId="0" destId="2" srcOrd="1" destOrd="0"/>
        <dgm:cxn modelId="15" srcId="1" destId="11" srcOrd="0" destOrd="0"/>
        <dgm:cxn modelId="16" srcId="1" destId="12" srcOrd="0" destOrd="0"/>
        <dgm:cxn modelId="17" srcId="1" destId="13" srcOrd="0" destOrd="0"/>
        <dgm:cxn modelId="25" srcId="2" destId="21" srcOrd="0" destOrd="0"/>
        <dgm:cxn modelId="26" srcId="2" destId="22" srcOrd="0" destOrd="0"/>
        <dgm:cxn modelId="27" srcId="2" destId="23" srcOrd="0" destOrd="0"/>
      </dgm:cxnLst>
      <dgm:bg/>
      <dgm:whole/>
    </dgm:dataModel>
  </dgm:clrData>
  <dgm:layoutNode name="outerComposite">
    <dgm:varLst>
      <dgm:chMax val="2"/>
      <dgm:animLvl val="lvl"/>
      <dgm:resizeHandles val="exact"/>
    </dgm:varLst>
    <dgm:alg type="composite">
      <dgm:param type="ar" val="1"/>
    </dgm:alg>
    <dgm:shape xmlns:r="http://schemas.openxmlformats.org/officeDocument/2006/relationships" r:blip="">
      <dgm:adjLst/>
    </dgm:shape>
    <dgm:presOf/>
    <dgm:constrLst>
      <dgm:constr type="h" for="ch" forName="parentComposite" refType="h" refFor="ch" refForName="dummyMaxCanvas" op="equ" fact="0.2"/>
      <dgm:constr type="t" for="ch" forName="parentComposite"/>
      <dgm:constr type="h" for="ch" forName="childrenComposite" refType="h" refFor="ch" refForName="dummyMaxCanvas" op="equ" fact="0.8"/>
      <dgm:constr type="t" for="ch" forName="childrenComposite" refType="h" refFor="ch" refForName="dummyMaxCanvas" fact="0.2"/>
    </dgm:constrLst>
    <dgm:ruleLst/>
    <dgm:layoutNode name="dummyMaxCanvas">
      <dgm:alg type="sp"/>
      <dgm:shape xmlns:r="http://schemas.openxmlformats.org/officeDocument/2006/relationships" r:blip="">
        <dgm:adjLst/>
      </dgm:shape>
      <dgm:presOf/>
      <dgm:constrLst/>
      <dgm:ruleLst/>
    </dgm:layoutNode>
    <dgm:layoutNode name="parentComposite">
      <dgm:alg type="composite"/>
      <dgm:shape xmlns:r="http://schemas.openxmlformats.org/officeDocument/2006/relationships" r:blip="">
        <dgm:adjLst/>
      </dgm:shape>
      <dgm:presOf/>
      <dgm:constrLst>
        <dgm:constr type="w" for="ch" forName="parent1" refType="w" fact="0.36"/>
        <dgm:constr type="ctrX" for="ch" forName="parent1" refType="w" fact="0.24"/>
        <dgm:constr type="w" for="ch" forName="parent2" refType="w" fact="0.36"/>
        <dgm:constr type="ctrX" for="ch" forName="parent2" refType="w" fact="0.76"/>
        <dgm:constr type="primFontSz" for="ch" ptType="node" op="equ"/>
      </dgm:constrLst>
      <dgm:ruleLst/>
      <dgm:layoutNode name="parent1" styleLbl="alignAccFollowNode1">
        <dgm:varLst>
          <dgm:chMax val="4"/>
        </dgm:varLst>
        <dgm:alg type="tx"/>
        <dgm:shape xmlns:r="http://schemas.openxmlformats.org/officeDocument/2006/relationships" type="roundRect" r:blip="">
          <dgm:adjLst>
            <dgm:adj idx="1" val="0.1"/>
          </dgm:adjLst>
        </dgm:shape>
        <dgm:presOf axis="ch" ptType="node"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arent2" styleLbl="alignAccFollowNode1">
        <dgm:varLst>
          <dgm:chMax val="4"/>
        </dgm:varLst>
        <dgm:alg type="tx"/>
        <dgm:shape xmlns:r="http://schemas.openxmlformats.org/officeDocument/2006/relationships" type="roundRect" r:blip="">
          <dgm:adjLst>
            <dgm:adj idx="1" val="0.1"/>
          </dgm:adjLst>
        </dgm:shape>
        <dgm:presOf axis="ch" ptType="node" st="2" cnt="1"/>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layoutNode name="childrenComposite">
      <dgm:alg type="composite"/>
      <dgm:shape xmlns:r="http://schemas.openxmlformats.org/officeDocument/2006/relationships" r:blip="">
        <dgm:adjLst/>
      </dgm:shape>
      <dgm:presOf/>
      <dgm:constrLst>
        <dgm:constr type="primFontSz" for="ch" ptType="node" op="equ" val="65"/>
        <dgm:constr type="w" for="ch" forName="fulcrum" refType="w" fact="0.15"/>
        <dgm:constr type="h" for="ch" forName="fulcrum" refType="w" refFor="ch" refForName="fulcrum"/>
        <dgm:constr type="b" for="ch" forName="fulcrum" refType="h"/>
        <dgm:constr type="ctrX" for="ch" forName="fulcrum" refType="w" fact="0.5"/>
        <dgm:constr type="w" for="ch" forName="balance_00" refType="w" fact="0.9"/>
        <dgm:constr type="h" for="ch" forName="balance_00" refType="h" fact="0.076"/>
        <dgm:constr type="b" for="ch" forName="balance_00" refType="h" fact="0.81"/>
        <dgm:constr type="ctrX" for="ch" forName="balance_00" refType="w" fact="0.5"/>
        <dgm:constr type="w" for="ch" forName="balance_01" refType="w"/>
        <dgm:constr type="h" for="ch" forName="balance_01" refType="h" fact="0.157"/>
        <dgm:constr type="b" for="ch" forName="balance_01" refType="h" fact="0.85"/>
        <dgm:constr type="ctrX" for="ch" forName="balance_01" refType="w" fact="0.5"/>
        <dgm:constr type="w" for="ch" forName="balance_02" refType="w"/>
        <dgm:constr type="h" for="ch" forName="balance_02" refType="h" fact="0.157"/>
        <dgm:constr type="b" for="ch" forName="balance_02" refType="h" fact="0.85"/>
        <dgm:constr type="ctrX" for="ch" forName="balance_02" refType="w" fact="0.5"/>
        <dgm:constr type="w" for="ch" forName="balance_03" refType="w"/>
        <dgm:constr type="h" for="ch" forName="balance_03" refType="h" fact="0.157"/>
        <dgm:constr type="b" for="ch" forName="balance_03" refType="h" fact="0.85"/>
        <dgm:constr type="ctrX" for="ch" forName="balance_03" refType="w" fact="0.5"/>
        <dgm:constr type="w" for="ch" forName="balance_04" refType="w"/>
        <dgm:constr type="h" for="ch" forName="balance_04" refType="h" fact="0.157"/>
        <dgm:constr type="b" for="ch" forName="balance_04" refType="h" fact="0.85"/>
        <dgm:constr type="ctrX" for="ch" forName="balance_04" refType="w" fact="0.5"/>
        <dgm:constr type="w" for="ch" forName="balance_10" refType="w"/>
        <dgm:constr type="h" for="ch" forName="balance_10" refType="h" fact="0.157"/>
        <dgm:constr type="b" for="ch" forName="balance_10" refType="h" fact="0.85"/>
        <dgm:constr type="ctrX" for="ch" forName="balance_10" refType="w" fact="0.5"/>
        <dgm:constr type="w" for="ch" forName="balance_11" refType="w" fact="0.9"/>
        <dgm:constr type="h" for="ch" forName="balance_11" refType="h" fact="0.076"/>
        <dgm:constr type="b" for="ch" forName="balance_11" refType="h" fact="0.81"/>
        <dgm:constr type="ctrX" for="ch" forName="balance_11" refType="w" fact="0.5"/>
        <dgm:constr type="w" for="ch" forName="balance_12" refType="w"/>
        <dgm:constr type="h" for="ch" forName="balance_12" refType="h" fact="0.157"/>
        <dgm:constr type="b" for="ch" forName="balance_12" refType="h" fact="0.85"/>
        <dgm:constr type="ctrX" for="ch" forName="balance_12" refType="w" fact="0.5"/>
        <dgm:constr type="w" for="ch" forName="balance_13" refType="w"/>
        <dgm:constr type="h" for="ch" forName="balance_13" refType="h" fact="0.157"/>
        <dgm:constr type="b" for="ch" forName="balance_13" refType="h" fact="0.85"/>
        <dgm:constr type="ctrX" for="ch" forName="balance_13" refType="w" fact="0.5"/>
        <dgm:constr type="w" for="ch" forName="balance_14" refType="w"/>
        <dgm:constr type="h" for="ch" forName="balance_14" refType="h" fact="0.157"/>
        <dgm:constr type="b" for="ch" forName="balance_14" refType="h" fact="0.85"/>
        <dgm:constr type="ctrX" for="ch" forName="balance_14" refType="w" fact="0.5"/>
        <dgm:constr type="w" for="ch" forName="balance_20" refType="w"/>
        <dgm:constr type="h" for="ch" forName="balance_20" refType="h" fact="0.157"/>
        <dgm:constr type="b" for="ch" forName="balance_20" refType="h" fact="0.85"/>
        <dgm:constr type="ctrX" for="ch" forName="balance_20" refType="w" fact="0.5"/>
        <dgm:constr type="w" for="ch" forName="balance_21" refType="w"/>
        <dgm:constr type="h" for="ch" forName="balance_21" refType="h" fact="0.157"/>
        <dgm:constr type="b" for="ch" forName="balance_21" refType="h" fact="0.85"/>
        <dgm:constr type="ctrX" for="ch" forName="balance_21" refType="w" fact="0.5"/>
        <dgm:constr type="w" for="ch" forName="balance_22" refType="w" fact="0.9"/>
        <dgm:constr type="h" for="ch" forName="balance_22" refType="h" fact="0.076"/>
        <dgm:constr type="b" for="ch" forName="balance_22" refType="h" fact="0.81"/>
        <dgm:constr type="ctrX" for="ch" forName="balance_22" refType="w" fact="0.5"/>
        <dgm:constr type="w" for="ch" forName="balance_23" refType="w"/>
        <dgm:constr type="h" for="ch" forName="balance_23" refType="h" fact="0.157"/>
        <dgm:constr type="b" for="ch" forName="balance_23" refType="h" fact="0.85"/>
        <dgm:constr type="ctrX" for="ch" forName="balance_23" refType="w" fact="0.5"/>
        <dgm:constr type="w" for="ch" forName="balance_24" refType="w"/>
        <dgm:constr type="h" for="ch" forName="balance_24" refType="h" fact="0.157"/>
        <dgm:constr type="b" for="ch" forName="balance_24" refType="h" fact="0.85"/>
        <dgm:constr type="ctrX" for="ch" forName="balance_24" refType="w" fact="0.5"/>
        <dgm:constr type="w" for="ch" forName="balance_30" refType="w"/>
        <dgm:constr type="h" for="ch" forName="balance_30" refType="h" fact="0.157"/>
        <dgm:constr type="b" for="ch" forName="balance_30" refType="h" fact="0.85"/>
        <dgm:constr type="ctrX" for="ch" forName="balance_30" refType="w" fact="0.5"/>
        <dgm:constr type="w" for="ch" forName="balance_31" refType="w"/>
        <dgm:constr type="h" for="ch" forName="balance_31" refType="h" fact="0.157"/>
        <dgm:constr type="b" for="ch" forName="balance_31" refType="h" fact="0.85"/>
        <dgm:constr type="ctrX" for="ch" forName="balance_31" refType="w" fact="0.5"/>
        <dgm:constr type="w" for="ch" forName="balance_32" refType="w"/>
        <dgm:constr type="h" for="ch" forName="balance_32" refType="h" fact="0.157"/>
        <dgm:constr type="b" for="ch" forName="balance_32" refType="h" fact="0.85"/>
        <dgm:constr type="ctrX" for="ch" forName="balance_32" refType="w" fact="0.5"/>
        <dgm:constr type="w" for="ch" forName="balance_33" refType="w" fact="0.9"/>
        <dgm:constr type="h" for="ch" forName="balance_33" refType="h" fact="0.076"/>
        <dgm:constr type="b" for="ch" forName="balance_33" refType="h" fact="0.81"/>
        <dgm:constr type="ctrX" for="ch" forName="balance_33" refType="w" fact="0.5"/>
        <dgm:constr type="w" for="ch" forName="balance_34" refType="w"/>
        <dgm:constr type="h" for="ch" forName="balance_34" refType="h" fact="0.157"/>
        <dgm:constr type="b" for="ch" forName="balance_34" refType="h" fact="0.85"/>
        <dgm:constr type="ctrX" for="ch" forName="balance_34" refType="w" fact="0.5"/>
        <dgm:constr type="w" for="ch" forName="balance_40" refType="w"/>
        <dgm:constr type="h" for="ch" forName="balance_40" refType="h" fact="0.157"/>
        <dgm:constr type="b" for="ch" forName="balance_40" refType="h" fact="0.85"/>
        <dgm:constr type="ctrX" for="ch" forName="balance_40" refType="w" fact="0.5"/>
        <dgm:constr type="w" for="ch" forName="balance_41" refType="w"/>
        <dgm:constr type="h" for="ch" forName="balance_41" refType="h" fact="0.157"/>
        <dgm:constr type="b" for="ch" forName="balance_41" refType="h" fact="0.85"/>
        <dgm:constr type="ctrX" for="ch" forName="balance_41" refType="w" fact="0.5"/>
        <dgm:constr type="w" for="ch" forName="balance_42" refType="w"/>
        <dgm:constr type="h" for="ch" forName="balance_42" refType="h" fact="0.157"/>
        <dgm:constr type="b" for="ch" forName="balance_42" refType="h" fact="0.85"/>
        <dgm:constr type="ctrX" for="ch" forName="balance_42" refType="w" fact="0.5"/>
        <dgm:constr type="w" for="ch" forName="balance_43" refType="w"/>
        <dgm:constr type="h" for="ch" forName="balance_43" refType="h" fact="0.157"/>
        <dgm:constr type="b" for="ch" forName="balance_43" refType="h" fact="0.85"/>
        <dgm:constr type="ctrX" for="ch" forName="balance_43" refType="w" fact="0.5"/>
        <dgm:constr type="w" for="ch" forName="balance_44" refType="w" fact="0.9"/>
        <dgm:constr type="h" for="ch" forName="balance_44" refType="h" fact="0.076"/>
        <dgm:constr type="b" for="ch" forName="balance_44" refType="h" fact="0.81"/>
        <dgm:constr type="ctrX" for="ch" forName="balance_44" refType="w" fact="0.5"/>
        <dgm:constr type="w" for="ch" forName="right_01_1" refType="w" fact="0.4"/>
        <dgm:constr type="h" for="ch" forName="right_01_1" refType="h" fact="0.7"/>
        <dgm:constr type="b" for="ch" forName="right_01_1" refType="h" fact="0.76"/>
        <dgm:constr type="ctrX" for="ch" forName="right_01_1" refType="w" fact="0.78"/>
        <dgm:constr type="w" for="ch" forName="left_10_1" refType="w" fact="0.4"/>
        <dgm:constr type="h" for="ch" forName="left_10_1" refType="h" fact="0.7"/>
        <dgm:constr type="b" for="ch" forName="left_10_1" refType="h" fact="0.76"/>
        <dgm:constr type="ctrX" for="ch" forName="left_10_1" refType="w" fact="0.22"/>
        <dgm:constr type="w" for="ch" forName="right_11_1" refType="w" fact="0.36"/>
        <dgm:constr type="h" for="ch" forName="right_11_1" refType="h" fact="0.67"/>
        <dgm:constr type="b" for="ch" forName="right_11_1" refType="h" fact="0.725"/>
        <dgm:constr type="ctrX" for="ch" forName="right_11_1" refType="w" fact="0.76"/>
        <dgm:constr type="w" for="ch" forName="left_11_1" refType="w" fact="0.36"/>
        <dgm:constr type="h" for="ch" forName="left_11_1" refType="h" fact="0.67"/>
        <dgm:constr type="b" for="ch" forName="left_11_1" refType="h" fact="0.725"/>
        <dgm:constr type="ctrX" for="ch" forName="left_11_1" refType="w" fact="0.24"/>
        <dgm:constr type="w" for="ch" forName="right_02_1" refType="w" fact="0.388"/>
        <dgm:constr type="h" for="ch" forName="right_02_1" refType="h" fact="0.36"/>
        <dgm:constr type="b" for="ch" forName="right_02_1" refType="h" fact="0.76"/>
        <dgm:constr type="ctrX" for="ch" forName="right_02_1" refType="w" fact="0.77"/>
        <dgm:constr type="w" for="ch" forName="right_02_2" refType="w" fact="0.388"/>
        <dgm:constr type="h" for="ch" forName="right_02_2" refType="h" fact="0.36"/>
        <dgm:constr type="b" for="ch" forName="right_02_2" refType="h" fact="0.42"/>
        <dgm:constr type="ctrX" for="ch" forName="right_02_2" refType="w" fact="0.79"/>
        <dgm:constr type="w" for="ch" forName="left_20_1" refType="w" fact="0.388"/>
        <dgm:constr type="h" for="ch" forName="left_20_1" refType="h" fact="0.36"/>
        <dgm:constr type="b" for="ch" forName="left_20_1" refType="h" fact="0.76"/>
        <dgm:constr type="ctrX" for="ch" forName="left_20_1" refType="w" fact="0.23"/>
        <dgm:constr type="w" for="ch" forName="left_20_2" refType="w" fact="0.388"/>
        <dgm:constr type="h" for="ch" forName="left_20_2" refType="h" fact="0.36"/>
        <dgm:constr type="b" for="ch" forName="left_20_2" refType="h" fact="0.42"/>
        <dgm:constr type="ctrX" for="ch" forName="left_20_2" refType="w" fact="0.21"/>
        <dgm:constr type="w" for="ch" forName="right_12_1" refType="w" fact="0.388"/>
        <dgm:constr type="h" for="ch" forName="right_12_1" refType="h" fact="0.36"/>
        <dgm:constr type="b" for="ch" forName="right_12_1" refType="h" fact="0.76"/>
        <dgm:constr type="ctrX" for="ch" forName="right_12_1" refType="w" fact="0.77"/>
        <dgm:constr type="w" for="ch" forName="right_12_2" refType="w" fact="0.388"/>
        <dgm:constr type="h" for="ch" forName="right_12_2" refType="h" fact="0.36"/>
        <dgm:constr type="b" for="ch" forName="right_12_2" refType="h" fact="0.42"/>
        <dgm:constr type="ctrX" for="ch" forName="right_12_2" refType="w" fact="0.79"/>
        <dgm:constr type="w" for="ch" forName="left_12_1" refType="w" fact="0.388"/>
        <dgm:constr type="h" for="ch" forName="left_12_1" refType="h" fact="0.36"/>
        <dgm:constr type="b" for="ch" forName="left_12_1" refType="h" fact="0.715"/>
        <dgm:constr type="ctrX" for="ch" forName="left_12_1" refType="w" fact="0.255"/>
        <dgm:constr type="w" for="ch" forName="right_22_1" refType="w" fact="0.36"/>
        <dgm:constr type="h" for="ch" forName="right_22_1" refType="h" fact="0.32"/>
        <dgm:constr type="b" for="ch" forName="right_22_1" refType="h" fact="0.725"/>
        <dgm:constr type="ctrX" for="ch" forName="right_22_1" refType="w" fact="0.76"/>
        <dgm:constr type="w" for="ch" forName="right_22_2" refType="w" fact="0.36"/>
        <dgm:constr type="h" for="ch" forName="right_22_2" refType="h" fact="0.32"/>
        <dgm:constr type="b" for="ch" forName="right_22_2" refType="h" fact="0.39"/>
        <dgm:constr type="ctrX" for="ch" forName="right_22_2" refType="w" fact="0.76"/>
        <dgm:constr type="w" for="ch" forName="left_22_1" refType="w" fact="0.36"/>
        <dgm:constr type="h" for="ch" forName="left_22_1" refType="h" fact="0.32"/>
        <dgm:constr type="b" for="ch" forName="left_22_1" refType="h" fact="0.725"/>
        <dgm:constr type="ctrX" for="ch" forName="left_22_1" refType="w" fact="0.24"/>
        <dgm:constr type="w" for="ch" forName="left_22_2" refType="w" fact="0.36"/>
        <dgm:constr type="h" for="ch" forName="left_22_2" refType="h" fact="0.32"/>
        <dgm:constr type="b" for="ch" forName="left_22_2" refType="h" fact="0.39"/>
        <dgm:constr type="ctrX" for="ch" forName="left_22_2" refType="w" fact="0.24"/>
        <dgm:constr type="w" for="ch" forName="left_21_1" refType="w" fact="0.388"/>
        <dgm:constr type="h" for="ch" forName="left_21_1" refType="h" fact="0.36"/>
        <dgm:constr type="b" for="ch" forName="left_21_1" refType="h" fact="0.76"/>
        <dgm:constr type="ctrX" for="ch" forName="left_21_1" refType="w" fact="0.23"/>
        <dgm:constr type="w" for="ch" forName="left_21_2" refType="w" fact="0.388"/>
        <dgm:constr type="h" for="ch" forName="left_21_2" refType="h" fact="0.36"/>
        <dgm:constr type="b" for="ch" forName="left_21_2" refType="h" fact="0.42"/>
        <dgm:constr type="ctrX" for="ch" forName="left_21_2" refType="w" fact="0.21"/>
        <dgm:constr type="w" for="ch" forName="right_21_1" refType="w" fact="0.388"/>
        <dgm:constr type="h" for="ch" forName="right_21_1" refType="h" fact="0.36"/>
        <dgm:constr type="b" for="ch" forName="right_21_1" refType="h" fact="0.715"/>
        <dgm:constr type="ctrX" for="ch" forName="right_21_1" refType="w" fact="0.745"/>
        <dgm:constr type="w" for="ch" forName="right_03_1" refType="w" fact="0.37"/>
        <dgm:constr type="h" for="ch" forName="right_03_1" refType="h" fact="0.24"/>
        <dgm:constr type="b" for="ch" forName="right_03_1" refType="h" fact="0.76"/>
        <dgm:constr type="ctrX" for="ch" forName="right_03_1" refType="w" fact="0.77"/>
        <dgm:constr type="w" for="ch" forName="right_03_2" refType="w" fact="0.37"/>
        <dgm:constr type="h" for="ch" forName="right_03_2" refType="h" fact="0.24"/>
        <dgm:constr type="b" for="ch" forName="right_03_2" refType="h" fact="0.535"/>
        <dgm:constr type="ctrX" for="ch" forName="right_03_2" refType="w" fact="0.783"/>
        <dgm:constr type="w" for="ch" forName="right_03_3" refType="w" fact="0.37"/>
        <dgm:constr type="h" for="ch" forName="right_03_3" refType="h" fact="0.24"/>
        <dgm:constr type="b" for="ch" forName="right_03_3" refType="h" fact="0.315"/>
        <dgm:constr type="ctrX" for="ch" forName="right_03_3" refType="w" fact="0.796"/>
        <dgm:constr type="w" for="ch" forName="left_30_1" refType="w" fact="0.37"/>
        <dgm:constr type="h" for="ch" forName="left_30_1" refType="h" fact="0.24"/>
        <dgm:constr type="b" for="ch" forName="left_30_1" refType="h" fact="0.76"/>
        <dgm:constr type="ctrX" for="ch" forName="left_30_1" refType="w" fact="0.23"/>
        <dgm:constr type="w" for="ch" forName="left_30_2" refType="w" fact="0.37"/>
        <dgm:constr type="h" for="ch" forName="left_30_2" refType="h" fact="0.24"/>
        <dgm:constr type="b" for="ch" forName="left_30_2" refType="h" fact="0.535"/>
        <dgm:constr type="ctrX" for="ch" forName="left_30_2" refType="w" fact="0.217"/>
        <dgm:constr type="w" for="ch" forName="left_30_3" refType="w" fact="0.37"/>
        <dgm:constr type="h" for="ch" forName="left_30_3" refType="h" fact="0.24"/>
        <dgm:constr type="b" for="ch" forName="left_30_3" refType="h" fact="0.315"/>
        <dgm:constr type="ctrX" for="ch" forName="left_30_3" refType="w" fact="0.204"/>
        <dgm:constr type="w" for="ch" forName="right_13_1" refType="w" fact="0.37"/>
        <dgm:constr type="h" for="ch" forName="right_13_1" refType="h" fact="0.24"/>
        <dgm:constr type="b" for="ch" forName="right_13_1" refType="h" fact="0.76"/>
        <dgm:constr type="ctrX" for="ch" forName="right_13_1" refType="w" fact="0.77"/>
        <dgm:constr type="w" for="ch" forName="right_13_2" refType="w" fact="0.37"/>
        <dgm:constr type="h" for="ch" forName="right_13_2" refType="h" fact="0.24"/>
        <dgm:constr type="b" for="ch" forName="right_13_2" refType="h" fact="0.535"/>
        <dgm:constr type="ctrX" for="ch" forName="right_13_2" refType="w" fact="0.783"/>
        <dgm:constr type="w" for="ch" forName="right_13_3" refType="w" fact="0.37"/>
        <dgm:constr type="h" for="ch" forName="right_13_3" refType="h" fact="0.24"/>
        <dgm:constr type="b" for="ch" forName="right_13_3" refType="h" fact="0.315"/>
        <dgm:constr type="ctrX" for="ch" forName="right_13_3" refType="w" fact="0.796"/>
        <dgm:constr type="w" for="ch" forName="left_13_1" refType="w" fact="0.37"/>
        <dgm:constr type="h" for="ch" forName="left_13_1" refType="h" fact="0.24"/>
        <dgm:constr type="b" for="ch" forName="left_13_1" refType="h" fact="0.715"/>
        <dgm:constr type="ctrX" for="ch" forName="left_13_1" refType="w" fact="0.255"/>
        <dgm:constr type="w" for="ch" forName="left_31_1" refType="w" fact="0.37"/>
        <dgm:constr type="h" for="ch" forName="left_31_1" refType="h" fact="0.24"/>
        <dgm:constr type="b" for="ch" forName="left_31_1" refType="h" fact="0.76"/>
        <dgm:constr type="ctrX" for="ch" forName="left_31_1" refType="w" fact="0.23"/>
        <dgm:constr type="w" for="ch" forName="left_31_2" refType="w" fact="0.37"/>
        <dgm:constr type="h" for="ch" forName="left_31_2" refType="h" fact="0.24"/>
        <dgm:constr type="b" for="ch" forName="left_31_2" refType="h" fact="0.535"/>
        <dgm:constr type="ctrX" for="ch" forName="left_31_2" refType="w" fact="0.217"/>
        <dgm:constr type="w" for="ch" forName="left_31_3" refType="w" fact="0.37"/>
        <dgm:constr type="h" for="ch" forName="left_31_3" refType="h" fact="0.24"/>
        <dgm:constr type="b" for="ch" forName="left_31_3" refType="h" fact="0.315"/>
        <dgm:constr type="ctrX" for="ch" forName="left_31_3" refType="w" fact="0.204"/>
        <dgm:constr type="w" for="ch" forName="right_31_1" refType="w" fact="0.37"/>
        <dgm:constr type="h" for="ch" forName="right_31_1" refType="h" fact="0.24"/>
        <dgm:constr type="b" for="ch" forName="right_31_1" refType="h" fact="0.715"/>
        <dgm:constr type="ctrX" for="ch" forName="right_31_1" refType="w" fact="0.745"/>
        <dgm:constr type="w" for="ch" forName="right_23_1" refType="w" fact="0.37"/>
        <dgm:constr type="h" for="ch" forName="right_23_1" refType="h" fact="0.24"/>
        <dgm:constr type="b" for="ch" forName="right_23_1" refType="h" fact="0.76"/>
        <dgm:constr type="ctrX" for="ch" forName="right_23_1" refType="w" fact="0.77"/>
        <dgm:constr type="w" for="ch" forName="right_23_2" refType="w" fact="0.37"/>
        <dgm:constr type="h" for="ch" forName="right_23_2" refType="h" fact="0.24"/>
        <dgm:constr type="b" for="ch" forName="right_23_2" refType="h" fact="0.535"/>
        <dgm:constr type="ctrX" for="ch" forName="right_23_2" refType="w" fact="0.783"/>
        <dgm:constr type="w" for="ch" forName="right_23_3" refType="w" fact="0.37"/>
        <dgm:constr type="h" for="ch" forName="right_23_3" refType="h" fact="0.24"/>
        <dgm:constr type="b" for="ch" forName="right_23_3" refType="h" fact="0.315"/>
        <dgm:constr type="ctrX" for="ch" forName="right_23_3" refType="w" fact="0.796"/>
        <dgm:constr type="w" for="ch" forName="left_23_1" refType="w" fact="0.37"/>
        <dgm:constr type="h" for="ch" forName="left_23_1" refType="h" fact="0.24"/>
        <dgm:constr type="b" for="ch" forName="left_23_1" refType="h" fact="0.715"/>
        <dgm:constr type="ctrX" for="ch" forName="left_23_1" refType="w" fact="0.255"/>
        <dgm:constr type="w" for="ch" forName="left_23_2" refType="w" fact="0.37"/>
        <dgm:constr type="h" for="ch" forName="left_23_2" refType="h" fact="0.24"/>
        <dgm:constr type="b" for="ch" forName="left_23_2" refType="h" fact="0.49"/>
        <dgm:constr type="ctrX" for="ch" forName="left_23_2" refType="w" fact="0.268"/>
        <dgm:constr type="w" for="ch" forName="left_32_1" refType="w" fact="0.37"/>
        <dgm:constr type="h" for="ch" forName="left_32_1" refType="h" fact="0.24"/>
        <dgm:constr type="b" for="ch" forName="left_32_1" refType="h" fact="0.76"/>
        <dgm:constr type="ctrX" for="ch" forName="left_32_1" refType="w" fact="0.23"/>
        <dgm:constr type="w" for="ch" forName="left_32_2" refType="w" fact="0.37"/>
        <dgm:constr type="h" for="ch" forName="left_32_2" refType="h" fact="0.24"/>
        <dgm:constr type="b" for="ch" forName="left_32_2" refType="h" fact="0.535"/>
        <dgm:constr type="ctrX" for="ch" forName="left_32_2" refType="w" fact="0.217"/>
        <dgm:constr type="w" for="ch" forName="left_32_3" refType="w" fact="0.37"/>
        <dgm:constr type="h" for="ch" forName="left_32_3" refType="h" fact="0.24"/>
        <dgm:constr type="b" for="ch" forName="left_32_3" refType="h" fact="0.315"/>
        <dgm:constr type="ctrX" for="ch" forName="left_32_3" refType="w" fact="0.204"/>
        <dgm:constr type="w" for="ch" forName="right_32_1" refType="w" fact="0.37"/>
        <dgm:constr type="h" for="ch" forName="right_32_1" refType="h" fact="0.24"/>
        <dgm:constr type="b" for="ch" forName="right_32_1" refType="h" fact="0.715"/>
        <dgm:constr type="ctrX" for="ch" forName="right_32_1" refType="w" fact="0.745"/>
        <dgm:constr type="w" for="ch" forName="right_32_2" refType="w" fact="0.37"/>
        <dgm:constr type="h" for="ch" forName="right_32_2" refType="h" fact="0.24"/>
        <dgm:constr type="b" for="ch" forName="right_32_2" refType="h" fact="0.49"/>
        <dgm:constr type="ctrX" for="ch" forName="right_32_2" refType="w" fact="0.732"/>
        <dgm:constr type="w" for="ch" forName="right_33_1" refType="w" fact="0.36"/>
        <dgm:constr type="h" for="ch" forName="right_33_1" refType="h" fact="0.21"/>
        <dgm:constr type="b" for="ch" forName="right_33_1" refType="h" fact="0.725"/>
        <dgm:constr type="ctrX" for="ch" forName="right_33_1" refType="w" fact="0.76"/>
        <dgm:constr type="w" for="ch" forName="right_33_2" refType="w" fact="0.36"/>
        <dgm:constr type="h" for="ch" forName="right_33_2" refType="h" fact="0.21"/>
        <dgm:constr type="b" for="ch" forName="right_33_2" refType="h" fact="0.5"/>
        <dgm:constr type="ctrX" for="ch" forName="right_33_2" refType="w" fact="0.76"/>
        <dgm:constr type="w" for="ch" forName="right_33_3" refType="w" fact="0.36"/>
        <dgm:constr type="h" for="ch" forName="right_33_3" refType="h" fact="0.21"/>
        <dgm:constr type="b" for="ch" forName="right_33_3" refType="h" fact="0.275"/>
        <dgm:constr type="ctrX" for="ch" forName="right_33_3" refType="w" fact="0.76"/>
        <dgm:constr type="w" for="ch" forName="left_33_1" refType="w" fact="0.36"/>
        <dgm:constr type="h" for="ch" forName="left_33_1" refType="h" fact="0.21"/>
        <dgm:constr type="b" for="ch" forName="left_33_1" refType="h" fact="0.725"/>
        <dgm:constr type="ctrX" for="ch" forName="left_33_1" refType="w" fact="0.24"/>
        <dgm:constr type="w" for="ch" forName="left_33_2" refType="w" fact="0.36"/>
        <dgm:constr type="h" for="ch" forName="left_33_2" refType="h" fact="0.21"/>
        <dgm:constr type="b" for="ch" forName="left_33_2" refType="h" fact="0.5"/>
        <dgm:constr type="ctrX" for="ch" forName="left_33_2" refType="w" fact="0.24"/>
        <dgm:constr type="w" for="ch" forName="left_33_3" refType="w" fact="0.36"/>
        <dgm:constr type="h" for="ch" forName="left_33_3" refType="h" fact="0.21"/>
        <dgm:constr type="b" for="ch" forName="left_33_3" refType="h" fact="0.275"/>
        <dgm:constr type="ctrX" for="ch" forName="left_33_3" refType="w" fact="0.24"/>
        <dgm:constr type="w" for="ch" forName="right_04_1" refType="w" fact="0.365"/>
        <dgm:constr type="h" for="ch" forName="right_04_1" refType="h" fact="0.185"/>
        <dgm:constr type="b" for="ch" forName="right_04_1" refType="h" fact="0.76"/>
        <dgm:constr type="ctrX" for="ch" forName="right_04_1" refType="w" fact="0.77"/>
        <dgm:constr type="w" for="ch" forName="right_04_2" refType="w" fact="0.365"/>
        <dgm:constr type="h" for="ch" forName="right_04_2" refType="h" fact="0.185"/>
        <dgm:constr type="b" for="ch" forName="right_04_2" refType="h" fact="0.595"/>
        <dgm:constr type="ctrX" for="ch" forName="right_04_2" refType="w" fact="0.78"/>
        <dgm:constr type="w" for="ch" forName="right_04_3" refType="w" fact="0.365"/>
        <dgm:constr type="h" for="ch" forName="right_04_3" refType="h" fact="0.185"/>
        <dgm:constr type="b" for="ch" forName="right_04_3" refType="h" fact="0.43"/>
        <dgm:constr type="ctrX" for="ch" forName="right_04_3" refType="w" fact="0.79"/>
        <dgm:constr type="w" for="ch" forName="right_04_4" refType="w" fact="0.365"/>
        <dgm:constr type="h" for="ch" forName="right_04_4" refType="h" fact="0.185"/>
        <dgm:constr type="b" for="ch" forName="right_04_4" refType="h" fact="0.265"/>
        <dgm:constr type="ctrX" for="ch" forName="right_04_4" refType="w" fact="0.8"/>
        <dgm:constr type="w" for="ch" forName="left_40_1" refType="w" fact="0.365"/>
        <dgm:constr type="h" for="ch" forName="left_40_1" refType="h" fact="0.185"/>
        <dgm:constr type="b" for="ch" forName="left_40_1" refType="h" fact="0.76"/>
        <dgm:constr type="ctrX" for="ch" forName="left_40_1" refType="w" fact="0.23"/>
        <dgm:constr type="w" for="ch" forName="left_40_2" refType="w" fact="0.365"/>
        <dgm:constr type="h" for="ch" forName="left_40_2" refType="h" fact="0.185"/>
        <dgm:constr type="b" for="ch" forName="left_40_2" refType="h" fact="0.595"/>
        <dgm:constr type="ctrX" for="ch" forName="left_40_2" refType="w" fact="0.22"/>
        <dgm:constr type="w" for="ch" forName="left_40_3" refType="w" fact="0.365"/>
        <dgm:constr type="h" for="ch" forName="left_40_3" refType="h" fact="0.185"/>
        <dgm:constr type="b" for="ch" forName="left_40_3" refType="h" fact="0.43"/>
        <dgm:constr type="ctrX" for="ch" forName="left_40_3" refType="w" fact="0.21"/>
        <dgm:constr type="w" for="ch" forName="left_40_4" refType="w" fact="0.365"/>
        <dgm:constr type="h" for="ch" forName="left_40_4" refType="h" fact="0.185"/>
        <dgm:constr type="b" for="ch" forName="left_40_4" refType="h" fact="0.265"/>
        <dgm:constr type="ctrX" for="ch" forName="left_40_4" refType="w" fact="0.2"/>
        <dgm:constr type="w" for="ch" forName="right_14_1" refType="w" fact="0.365"/>
        <dgm:constr type="h" for="ch" forName="right_14_1" refType="h" fact="0.185"/>
        <dgm:constr type="b" for="ch" forName="right_14_1" refType="h" fact="0.76"/>
        <dgm:constr type="ctrX" for="ch" forName="right_14_1" refType="w" fact="0.77"/>
        <dgm:constr type="w" for="ch" forName="right_14_2" refType="w" fact="0.365"/>
        <dgm:constr type="h" for="ch" forName="right_14_2" refType="h" fact="0.185"/>
        <dgm:constr type="b" for="ch" forName="right_14_2" refType="h" fact="0.595"/>
        <dgm:constr type="ctrX" for="ch" forName="right_14_2" refType="w" fact="0.78"/>
        <dgm:constr type="w" for="ch" forName="right_14_3" refType="w" fact="0.365"/>
        <dgm:constr type="h" for="ch" forName="right_14_3" refType="h" fact="0.185"/>
        <dgm:constr type="b" for="ch" forName="right_14_3" refType="h" fact="0.43"/>
        <dgm:constr type="ctrX" for="ch" forName="right_14_3" refType="w" fact="0.79"/>
        <dgm:constr type="w" for="ch" forName="right_14_4" refType="w" fact="0.365"/>
        <dgm:constr type="h" for="ch" forName="right_14_4" refType="h" fact="0.185"/>
        <dgm:constr type="b" for="ch" forName="right_14_4" refType="h" fact="0.265"/>
        <dgm:constr type="ctrX" for="ch" forName="right_14_4" refType="w" fact="0.8"/>
        <dgm:constr type="w" for="ch" forName="left_14_1" refType="w" fact="0.365"/>
        <dgm:constr type="h" for="ch" forName="left_14_1" refType="h" fact="0.185"/>
        <dgm:constr type="b" for="ch" forName="left_14_1" refType="h" fact="0.715"/>
        <dgm:constr type="ctrX" for="ch" forName="left_14_1" refType="w" fact="0.25"/>
        <dgm:constr type="w" for="ch" forName="left_41_1" refType="w" fact="0.365"/>
        <dgm:constr type="h" for="ch" forName="left_41_1" refType="h" fact="0.185"/>
        <dgm:constr type="b" for="ch" forName="left_41_1" refType="h" fact="0.76"/>
        <dgm:constr type="ctrX" for="ch" forName="left_41_1" refType="w" fact="0.23"/>
        <dgm:constr type="w" for="ch" forName="left_41_2" refType="w" fact="0.365"/>
        <dgm:constr type="h" for="ch" forName="left_41_2" refType="h" fact="0.185"/>
        <dgm:constr type="b" for="ch" forName="left_41_2" refType="h" fact="0.595"/>
        <dgm:constr type="ctrX" for="ch" forName="left_41_2" refType="w" fact="0.22"/>
        <dgm:constr type="w" for="ch" forName="left_41_3" refType="w" fact="0.365"/>
        <dgm:constr type="h" for="ch" forName="left_41_3" refType="h" fact="0.185"/>
        <dgm:constr type="b" for="ch" forName="left_41_3" refType="h" fact="0.43"/>
        <dgm:constr type="ctrX" for="ch" forName="left_41_3" refType="w" fact="0.21"/>
        <dgm:constr type="w" for="ch" forName="left_41_4" refType="w" fact="0.365"/>
        <dgm:constr type="h" for="ch" forName="left_41_4" refType="h" fact="0.185"/>
        <dgm:constr type="b" for="ch" forName="left_41_4" refType="h" fact="0.265"/>
        <dgm:constr type="ctrX" for="ch" forName="left_41_4" refType="w" fact="0.2"/>
        <dgm:constr type="w" for="ch" forName="right_41_1" refType="w" fact="0.365"/>
        <dgm:constr type="h" for="ch" forName="right_41_1" refType="h" fact="0.185"/>
        <dgm:constr type="b" for="ch" forName="right_41_1" refType="h" fact="0.715"/>
        <dgm:constr type="ctrX" for="ch" forName="right_41_1" refType="w" fact="0.75"/>
        <dgm:constr type="w" for="ch" forName="right_24_1" refType="w" fact="0.365"/>
        <dgm:constr type="h" for="ch" forName="right_24_1" refType="h" fact="0.185"/>
        <dgm:constr type="b" for="ch" forName="right_24_1" refType="h" fact="0.76"/>
        <dgm:constr type="ctrX" for="ch" forName="right_24_1" refType="w" fact="0.77"/>
        <dgm:constr type="w" for="ch" forName="right_24_2" refType="w" fact="0.365"/>
        <dgm:constr type="h" for="ch" forName="right_24_2" refType="h" fact="0.185"/>
        <dgm:constr type="b" for="ch" forName="right_24_2" refType="h" fact="0.595"/>
        <dgm:constr type="ctrX" for="ch" forName="right_24_2" refType="w" fact="0.78"/>
        <dgm:constr type="w" for="ch" forName="right_24_3" refType="w" fact="0.365"/>
        <dgm:constr type="h" for="ch" forName="right_24_3" refType="h" fact="0.185"/>
        <dgm:constr type="b" for="ch" forName="right_24_3" refType="h" fact="0.43"/>
        <dgm:constr type="ctrX" for="ch" forName="right_24_3" refType="w" fact="0.79"/>
        <dgm:constr type="w" for="ch" forName="right_24_4" refType="w" fact="0.365"/>
        <dgm:constr type="h" for="ch" forName="right_24_4" refType="h" fact="0.185"/>
        <dgm:constr type="b" for="ch" forName="right_24_4" refType="h" fact="0.265"/>
        <dgm:constr type="ctrX" for="ch" forName="right_24_4" refType="w" fact="0.8"/>
        <dgm:constr type="w" for="ch" forName="left_24_1" refType="w" fact="0.365"/>
        <dgm:constr type="h" for="ch" forName="left_24_1" refType="h" fact="0.185"/>
        <dgm:constr type="b" for="ch" forName="left_24_1" refType="h" fact="0.715"/>
        <dgm:constr type="ctrX" for="ch" forName="left_24_1" refType="w" fact="0.25"/>
        <dgm:constr type="w" for="ch" forName="left_24_2" refType="w" fact="0.365"/>
        <dgm:constr type="h" for="ch" forName="left_24_2" refType="h" fact="0.185"/>
        <dgm:constr type="b" for="ch" forName="left_24_2" refType="h" fact="0.55"/>
        <dgm:constr type="ctrX" for="ch" forName="left_24_2" refType="w" fact="0.26"/>
        <dgm:constr type="w" for="ch" forName="left_42_1" refType="w" fact="0.365"/>
        <dgm:constr type="h" for="ch" forName="left_42_1" refType="h" fact="0.185"/>
        <dgm:constr type="b" for="ch" forName="left_42_1" refType="h" fact="0.76"/>
        <dgm:constr type="ctrX" for="ch" forName="left_42_1" refType="w" fact="0.23"/>
        <dgm:constr type="w" for="ch" forName="left_42_2" refType="w" fact="0.365"/>
        <dgm:constr type="h" for="ch" forName="left_42_2" refType="h" fact="0.185"/>
        <dgm:constr type="b" for="ch" forName="left_42_2" refType="h" fact="0.595"/>
        <dgm:constr type="ctrX" for="ch" forName="left_42_2" refType="w" fact="0.22"/>
        <dgm:constr type="w" for="ch" forName="left_42_3" refType="w" fact="0.365"/>
        <dgm:constr type="h" for="ch" forName="left_42_3" refType="h" fact="0.185"/>
        <dgm:constr type="b" for="ch" forName="left_42_3" refType="h" fact="0.43"/>
        <dgm:constr type="ctrX" for="ch" forName="left_42_3" refType="w" fact="0.21"/>
        <dgm:constr type="w" for="ch" forName="left_42_4" refType="w" fact="0.365"/>
        <dgm:constr type="h" for="ch" forName="left_42_4" refType="h" fact="0.185"/>
        <dgm:constr type="b" for="ch" forName="left_42_4" refType="h" fact="0.265"/>
        <dgm:constr type="ctrX" for="ch" forName="left_42_4" refType="w" fact="0.2"/>
        <dgm:constr type="w" for="ch" forName="right_42_1" refType="w" fact="0.365"/>
        <dgm:constr type="h" for="ch" forName="right_42_1" refType="h" fact="0.185"/>
        <dgm:constr type="b" for="ch" forName="right_42_1" refType="h" fact="0.715"/>
        <dgm:constr type="ctrX" for="ch" forName="right_42_1" refType="w" fact="0.75"/>
        <dgm:constr type="w" for="ch" forName="right_42_2" refType="w" fact="0.365"/>
        <dgm:constr type="h" for="ch" forName="right_42_2" refType="h" fact="0.185"/>
        <dgm:constr type="b" for="ch" forName="right_42_2" refType="h" fact="0.55"/>
        <dgm:constr type="ctrX" for="ch" forName="right_42_2" refType="w" fact="0.74"/>
        <dgm:constr type="w" for="ch" forName="right_34_1" refType="w" fact="0.365"/>
        <dgm:constr type="h" for="ch" forName="right_34_1" refType="h" fact="0.185"/>
        <dgm:constr type="b" for="ch" forName="right_34_1" refType="h" fact="0.76"/>
        <dgm:constr type="ctrX" for="ch" forName="right_34_1" refType="w" fact="0.77"/>
        <dgm:constr type="w" for="ch" forName="right_34_2" refType="w" fact="0.365"/>
        <dgm:constr type="h" for="ch" forName="right_34_2" refType="h" fact="0.185"/>
        <dgm:constr type="b" for="ch" forName="right_34_2" refType="h" fact="0.595"/>
        <dgm:constr type="ctrX" for="ch" forName="right_34_2" refType="w" fact="0.78"/>
        <dgm:constr type="w" for="ch" forName="right_34_3" refType="w" fact="0.365"/>
        <dgm:constr type="h" for="ch" forName="right_34_3" refType="h" fact="0.185"/>
        <dgm:constr type="b" for="ch" forName="right_34_3" refType="h" fact="0.43"/>
        <dgm:constr type="ctrX" for="ch" forName="right_34_3" refType="w" fact="0.79"/>
        <dgm:constr type="w" for="ch" forName="right_34_4" refType="w" fact="0.365"/>
        <dgm:constr type="h" for="ch" forName="right_34_4" refType="h" fact="0.185"/>
        <dgm:constr type="b" for="ch" forName="right_34_4" refType="h" fact="0.265"/>
        <dgm:constr type="ctrX" for="ch" forName="right_34_4" refType="w" fact="0.8"/>
        <dgm:constr type="w" for="ch" forName="left_34_1" refType="w" fact="0.365"/>
        <dgm:constr type="h" for="ch" forName="left_34_1" refType="h" fact="0.185"/>
        <dgm:constr type="b" for="ch" forName="left_34_1" refType="h" fact="0.715"/>
        <dgm:constr type="ctrX" for="ch" forName="left_34_1" refType="w" fact="0.25"/>
        <dgm:constr type="w" for="ch" forName="left_34_2" refType="w" fact="0.365"/>
        <dgm:constr type="h" for="ch" forName="left_34_2" refType="h" fact="0.185"/>
        <dgm:constr type="b" for="ch" forName="left_34_2" refType="h" fact="0.55"/>
        <dgm:constr type="ctrX" for="ch" forName="left_34_2" refType="w" fact="0.26"/>
        <dgm:constr type="w" for="ch" forName="left_34_3" refType="w" fact="0.365"/>
        <dgm:constr type="h" for="ch" forName="left_34_3" refType="h" fact="0.185"/>
        <dgm:constr type="b" for="ch" forName="left_34_3" refType="h" fact="0.385"/>
        <dgm:constr type="ctrX" for="ch" forName="left_34_3" refType="w" fact="0.27"/>
        <dgm:constr type="w" for="ch" forName="left_43_1" refType="w" fact="0.365"/>
        <dgm:constr type="h" for="ch" forName="left_43_1" refType="h" fact="0.185"/>
        <dgm:constr type="b" for="ch" forName="left_43_1" refType="h" fact="0.76"/>
        <dgm:constr type="ctrX" for="ch" forName="left_43_1" refType="w" fact="0.23"/>
        <dgm:constr type="w" for="ch" forName="left_43_2" refType="w" fact="0.365"/>
        <dgm:constr type="h" for="ch" forName="left_43_2" refType="h" fact="0.185"/>
        <dgm:constr type="b" for="ch" forName="left_43_2" refType="h" fact="0.595"/>
        <dgm:constr type="ctrX" for="ch" forName="left_43_2" refType="w" fact="0.22"/>
        <dgm:constr type="w" for="ch" forName="left_43_3" refType="w" fact="0.365"/>
        <dgm:constr type="h" for="ch" forName="left_43_3" refType="h" fact="0.185"/>
        <dgm:constr type="b" for="ch" forName="left_43_3" refType="h" fact="0.43"/>
        <dgm:constr type="ctrX" for="ch" forName="left_43_3" refType="w" fact="0.21"/>
        <dgm:constr type="w" for="ch" forName="left_43_4" refType="w" fact="0.365"/>
        <dgm:constr type="h" for="ch" forName="left_43_4" refType="h" fact="0.185"/>
        <dgm:constr type="b" for="ch" forName="left_43_4" refType="h" fact="0.265"/>
        <dgm:constr type="ctrX" for="ch" forName="left_43_4" refType="w" fact="0.2"/>
        <dgm:constr type="w" for="ch" forName="right_43_1" refType="w" fact="0.365"/>
        <dgm:constr type="h" for="ch" forName="right_43_1" refType="h" fact="0.185"/>
        <dgm:constr type="b" for="ch" forName="right_43_1" refType="h" fact="0.715"/>
        <dgm:constr type="ctrX" for="ch" forName="right_43_1" refType="w" fact="0.75"/>
        <dgm:constr type="w" for="ch" forName="right_43_2" refType="w" fact="0.365"/>
        <dgm:constr type="h" for="ch" forName="right_43_2" refType="h" fact="0.185"/>
        <dgm:constr type="b" for="ch" forName="right_43_2" refType="h" fact="0.55"/>
        <dgm:constr type="ctrX" for="ch" forName="right_43_2" refType="w" fact="0.74"/>
        <dgm:constr type="w" for="ch" forName="right_43_3" refType="w" fact="0.365"/>
        <dgm:constr type="h" for="ch" forName="right_43_3" refType="h" fact="0.185"/>
        <dgm:constr type="b" for="ch" forName="right_43_3" refType="h" fact="0.385"/>
        <dgm:constr type="ctrX" for="ch" forName="right_43_3" refType="w" fact="0.73"/>
        <dgm:constr type="w" for="ch" forName="right_44_1" refType="w" fact="0.36"/>
        <dgm:constr type="h" for="ch" forName="right_44_1" refType="h" fact="0.154"/>
        <dgm:constr type="b" for="ch" forName="right_44_1" refType="h" fact="0.725"/>
        <dgm:constr type="ctrX" for="ch" forName="right_44_1" refType="w" fact="0.76"/>
        <dgm:constr type="w" for="ch" forName="right_44_2" refType="w" fact="0.36"/>
        <dgm:constr type="h" for="ch" forName="right_44_2" refType="h" fact="0.154"/>
        <dgm:constr type="b" for="ch" forName="right_44_2" refType="h" fact="0.559"/>
        <dgm:constr type="ctrX" for="ch" forName="right_44_2" refType="w" fact="0.76"/>
        <dgm:constr type="w" for="ch" forName="right_44_3" refType="w" fact="0.36"/>
        <dgm:constr type="h" for="ch" forName="right_44_3" refType="h" fact="0.154"/>
        <dgm:constr type="b" for="ch" forName="right_44_3" refType="h" fact="0.393"/>
        <dgm:constr type="ctrX" for="ch" forName="right_44_3" refType="w" fact="0.76"/>
        <dgm:constr type="w" for="ch" forName="right_44_4" refType="w" fact="0.36"/>
        <dgm:constr type="h" for="ch" forName="right_44_4" refType="h" fact="0.154"/>
        <dgm:constr type="b" for="ch" forName="right_44_4" refType="h" fact="0.224"/>
        <dgm:constr type="ctrX" for="ch" forName="right_44_4" refType="w" fact="0.76"/>
        <dgm:constr type="w" for="ch" forName="left_44_1" refType="w" fact="0.36"/>
        <dgm:constr type="h" for="ch" forName="left_44_1" refType="h" fact="0.154"/>
        <dgm:constr type="b" for="ch" forName="left_44_1" refType="h" fact="0.725"/>
        <dgm:constr type="ctrX" for="ch" forName="left_44_1" refType="w" fact="0.24"/>
        <dgm:constr type="w" for="ch" forName="left_44_2" refType="w" fact="0.36"/>
        <dgm:constr type="h" for="ch" forName="left_44_2" refType="h" fact="0.154"/>
        <dgm:constr type="b" for="ch" forName="left_44_2" refType="h" fact="0.559"/>
        <dgm:constr type="ctrX" for="ch" forName="left_44_2" refType="w" fact="0.24"/>
        <dgm:constr type="w" for="ch" forName="left_44_3" refType="w" fact="0.36"/>
        <dgm:constr type="h" for="ch" forName="left_44_3" refType="h" fact="0.154"/>
        <dgm:constr type="b" for="ch" forName="left_44_3" refType="h" fact="0.393"/>
        <dgm:constr type="ctrX" for="ch" forName="left_44_3" refType="w" fact="0.24"/>
        <dgm:constr type="w" for="ch" forName="left_44_4" refType="w" fact="0.36"/>
        <dgm:constr type="h" for="ch" forName="left_44_4" refType="h" fact="0.154"/>
        <dgm:constr type="b" for="ch" forName="left_44_4" refType="h" fact="0.224"/>
        <dgm:constr type="ctrX" for="ch" forName="left_44_4" refType="w" fact="0.24"/>
      </dgm:constrLst>
      <dgm:ruleLst/>
      <dgm:layoutNode name="dummyMaxCanvas_ChildArea">
        <dgm:alg type="sp"/>
        <dgm:shape xmlns:r="http://schemas.openxmlformats.org/officeDocument/2006/relationships" r:blip="">
          <dgm:adjLst/>
        </dgm:shape>
        <dgm:presOf/>
        <dgm:constrLst/>
        <dgm:ruleLst/>
      </dgm:layoutNode>
      <dgm:layoutNode name="fulcrum" styleLbl="alignAccFollowNode1">
        <dgm:alg type="sp"/>
        <dgm:shape xmlns:r="http://schemas.openxmlformats.org/officeDocument/2006/relationships" type="triangle" r:blip="">
          <dgm:adjLst/>
        </dgm:shape>
        <dgm:presOf/>
        <dgm:constrLst/>
        <dgm:ruleLst/>
      </dgm:layoutNode>
      <dgm:choose name="Name0">
        <dgm:if name="Name1" axis="ch ch" ptType="node node" st="1 1" cnt="1 0" func="cnt" op="equ" val="0">
          <dgm:choose name="Name2">
            <dgm:if name="Name3" axis="ch ch" ptType="node node" st="2 1" cnt="1 0" func="cnt" op="equ" val="0">
              <dgm:layoutNode name="balance_00" styleLbl="alignAccFollowNode1">
                <dgm:varLst>
                  <dgm:bulletEnabled val="1"/>
                </dgm:varLst>
                <dgm:alg type="sp"/>
                <dgm:shape xmlns:r="http://schemas.openxmlformats.org/officeDocument/2006/relationships" type="rect" r:blip="">
                  <dgm:adjLst/>
                </dgm:shape>
                <dgm:presOf/>
                <dgm:constrLst/>
                <dgm:ruleLst/>
              </dgm:layoutNode>
            </dgm:if>
            <dgm:else name="Name4">
              <dgm:choose name="Name5">
                <dgm:if name="Name6" axis="ch ch" ptType="node node" st="2 1" cnt="1 0" func="cnt" op="equ" val="1">
                  <dgm:layoutNode name="balance_01" styleLbl="alignAccFollowNode1">
                    <dgm:varLst>
                      <dgm:bulletEnabled val="1"/>
                    </dgm:varLst>
                    <dgm:alg type="sp"/>
                    <dgm:shape xmlns:r="http://schemas.openxmlformats.org/officeDocument/2006/relationships" rot="4" type="rect" r:blip="">
                      <dgm:adjLst/>
                    </dgm:shape>
                    <dgm:presOf/>
                    <dgm:constrLst/>
                    <dgm:ruleLst/>
                  </dgm:layoutNode>
                  <dgm:layoutNode name="right_0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
                  <dgm:choose name="Name8">
                    <dgm:if name="Name9" axis="ch ch" ptType="node node" st="2 1" cnt="1 0" func="cnt" op="equ" val="2">
                      <dgm:layoutNode name="balance_02" styleLbl="alignAccFollowNode1">
                        <dgm:varLst>
                          <dgm:bulletEnabled val="1"/>
                        </dgm:varLst>
                        <dgm:alg type="sp"/>
                        <dgm:shape xmlns:r="http://schemas.openxmlformats.org/officeDocument/2006/relationships" rot="4" type="rect" r:blip="">
                          <dgm:adjLst/>
                        </dgm:shape>
                        <dgm:presOf/>
                        <dgm:constrLst/>
                        <dgm:ruleLst/>
                      </dgm:layoutNode>
                      <dgm:layoutNode name="right_0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
                      <dgm:choose name="Name11">
                        <dgm:if name="Name12" axis="ch ch" ptType="node node" st="2 1" cnt="1 0" func="cnt" op="equ" val="3">
                          <dgm:layoutNode name="balance_03" styleLbl="alignAccFollowNode1">
                            <dgm:varLst>
                              <dgm:bulletEnabled val="1"/>
                            </dgm:varLst>
                            <dgm:alg type="sp"/>
                            <dgm:shape xmlns:r="http://schemas.openxmlformats.org/officeDocument/2006/relationships" rot="4" type="rect" r:blip="">
                              <dgm:adjLst/>
                            </dgm:shape>
                            <dgm:presOf/>
                            <dgm:constrLst/>
                            <dgm:ruleLst/>
                          </dgm:layoutNode>
                          <dgm:layoutNode name="right_0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3">
                          <dgm:choose name="Name14">
                            <dgm:if name="Name15" axis="ch ch" ptType="node node" st="2 1" cnt="1 0" func="cnt" op="gte" val="4">
                              <dgm:layoutNode name="balance_04" styleLbl="alignAccFollowNode1">
                                <dgm:varLst>
                                  <dgm:bulletEnabled val="1"/>
                                </dgm:varLst>
                                <dgm:alg type="sp"/>
                                <dgm:shape xmlns:r="http://schemas.openxmlformats.org/officeDocument/2006/relationships" rot="4" type="rect" r:blip="">
                                  <dgm:adjLst/>
                                </dgm:shape>
                                <dgm:presOf/>
                                <dgm:constrLst/>
                                <dgm:ruleLst/>
                              </dgm:layoutNode>
                              <dgm:layoutNode name="right_0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0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6"/>
                          </dgm:choose>
                        </dgm:else>
                      </dgm:choose>
                    </dgm:else>
                  </dgm:choose>
                </dgm:else>
              </dgm:choose>
            </dgm:else>
          </dgm:choose>
        </dgm:if>
        <dgm:else name="Name17">
          <dgm:choose name="Name18">
            <dgm:if name="Name19" axis="ch ch" ptType="node node" st="1 1" cnt="1 0" func="cnt" op="equ" val="1">
              <dgm:choose name="Name20">
                <dgm:if name="Name21" axis="ch ch" ptType="node node" st="2 1" cnt="1 0" func="cnt" op="equ" val="0">
                  <dgm:layoutNode name="balance_10" styleLbl="alignAccFollowNode1">
                    <dgm:varLst>
                      <dgm:bulletEnabled val="1"/>
                    </dgm:varLst>
                    <dgm:alg type="sp"/>
                    <dgm:shape xmlns:r="http://schemas.openxmlformats.org/officeDocument/2006/relationships" rot="-4" type="rect" r:blip="">
                      <dgm:adjLst/>
                    </dgm:shape>
                    <dgm:presOf/>
                    <dgm:constrLst/>
                    <dgm:ruleLst/>
                  </dgm:layoutNode>
                  <dgm:layoutNode name="left_1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2">
                  <dgm:choose name="Name23">
                    <dgm:if name="Name24" axis="ch ch" ptType="node node" st="2 1" cnt="1 0" func="cnt" op="equ" val="1">
                      <dgm:layoutNode name="balance_11" styleLbl="alignAccFollowNode1">
                        <dgm:varLst>
                          <dgm:bulletEnabled val="1"/>
                        </dgm:varLst>
                        <dgm:alg type="sp"/>
                        <dgm:shape xmlns:r="http://schemas.openxmlformats.org/officeDocument/2006/relationships" type="rect" r:blip="">
                          <dgm:adjLst/>
                        </dgm:shape>
                        <dgm:presOf/>
                        <dgm:constrLst/>
                        <dgm:ruleLst/>
                      </dgm:layoutNode>
                      <dgm:layoutNode name="left_11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1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5">
                      <dgm:choose name="Name26">
                        <dgm:if name="Name27" axis="ch ch" ptType="node node" st="2 1" cnt="1 0" func="cnt" op="equ" val="2">
                          <dgm:layoutNode name="balance_12" styleLbl="alignAccFollowNode1">
                            <dgm:varLst>
                              <dgm:bulletEnabled val="1"/>
                            </dgm:varLst>
                            <dgm:alg type="sp"/>
                            <dgm:shape xmlns:r="http://schemas.openxmlformats.org/officeDocument/2006/relationships" rot="4" type="rect" r:blip="">
                              <dgm:adjLst/>
                            </dgm:shape>
                            <dgm:presOf/>
                            <dgm:constrLst/>
                            <dgm:ruleLst/>
                          </dgm:layoutNode>
                          <dgm:layoutNode name="right_1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8">
                          <dgm:choose name="Name29">
                            <dgm:if name="Name30" axis="ch ch" ptType="node node" st="2 1" cnt="1 0" func="cnt" op="equ" val="3">
                              <dgm:layoutNode name="balance_13" styleLbl="alignAccFollowNode1">
                                <dgm:varLst>
                                  <dgm:bulletEnabled val="1"/>
                                </dgm:varLst>
                                <dgm:alg type="sp"/>
                                <dgm:shape xmlns:r="http://schemas.openxmlformats.org/officeDocument/2006/relationships" rot="4" type="rect" r:blip="">
                                  <dgm:adjLst/>
                                </dgm:shape>
                                <dgm:presOf/>
                                <dgm:constrLst/>
                                <dgm:ruleLst/>
                              </dgm:layoutNode>
                              <dgm:layoutNode name="right_1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1">
                              <dgm:choose name="Name32">
                                <dgm:if name="Name33" axis="ch ch" ptType="node node" st="2 1" cnt="1 0" func="cnt" op="gte" val="4">
                                  <dgm:layoutNode name="balance_14" styleLbl="alignAccFollowNode1">
                                    <dgm:varLst>
                                      <dgm:bulletEnabled val="1"/>
                                    </dgm:varLst>
                                    <dgm:alg type="sp"/>
                                    <dgm:shape xmlns:r="http://schemas.openxmlformats.org/officeDocument/2006/relationships" rot="4" type="rect" r:blip="">
                                      <dgm:adjLst/>
                                    </dgm:shape>
                                    <dgm:presOf/>
                                    <dgm:constrLst/>
                                    <dgm:ruleLst/>
                                  </dgm:layoutNode>
                                  <dgm:layoutNode name="right_1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1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1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4"/>
                              </dgm:choose>
                            </dgm:else>
                          </dgm:choose>
                        </dgm:else>
                      </dgm:choose>
                    </dgm:else>
                  </dgm:choose>
                </dgm:else>
              </dgm:choose>
            </dgm:if>
            <dgm:else name="Name35">
              <dgm:choose name="Name36">
                <dgm:if name="Name37" axis="ch ch" ptType="node node" st="1 1" cnt="1 0" func="cnt" op="equ" val="2">
                  <dgm:choose name="Name38">
                    <dgm:if name="Name39" axis="ch ch" ptType="node node" st="2 1" cnt="1 0" func="cnt" op="equ" val="0">
                      <dgm:layoutNode name="balance_20" styleLbl="alignAccFollowNode1">
                        <dgm:varLst>
                          <dgm:bulletEnabled val="1"/>
                        </dgm:varLst>
                        <dgm:alg type="sp"/>
                        <dgm:shape xmlns:r="http://schemas.openxmlformats.org/officeDocument/2006/relationships" rot="-4" type="rect" r:blip="">
                          <dgm:adjLst/>
                        </dgm:shape>
                        <dgm:presOf/>
                        <dgm:constrLst/>
                        <dgm:ruleLst/>
                      </dgm:layoutNode>
                      <dgm:layoutNode name="left_2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0">
                      <dgm:choose name="Name41">
                        <dgm:if name="Name42" axis="ch ch" ptType="node node" st="2 1" cnt="1 0" func="cnt" op="equ" val="1">
                          <dgm:layoutNode name="balance_21" styleLbl="alignAccFollowNode1">
                            <dgm:varLst>
                              <dgm:bulletEnabled val="1"/>
                            </dgm:varLst>
                            <dgm:alg type="sp"/>
                            <dgm:shape xmlns:r="http://schemas.openxmlformats.org/officeDocument/2006/relationships" rot="-4" type="rect" r:blip="">
                              <dgm:adjLst/>
                            </dgm:shape>
                            <dgm:presOf/>
                            <dgm:constrLst/>
                            <dgm:ruleLst/>
                          </dgm:layoutNode>
                          <dgm:layoutNode name="left_2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3">
                          <dgm:choose name="Name44">
                            <dgm:if name="Name45" axis="ch ch" ptType="node node" st="2 1" cnt="1 0" func="cnt" op="equ" val="2">
                              <dgm:layoutNode name="balance_22" styleLbl="alignAccFollowNode1">
                                <dgm:varLst>
                                  <dgm:bulletEnabled val="1"/>
                                </dgm:varLst>
                                <dgm:alg type="sp"/>
                                <dgm:shape xmlns:r="http://schemas.openxmlformats.org/officeDocument/2006/relationships" type="rect" r:blip="">
                                  <dgm:adjLst/>
                                </dgm:shape>
                                <dgm:presOf/>
                                <dgm:constrLst/>
                                <dgm:ruleLst/>
                              </dgm:layoutNode>
                              <dgm:layoutNode name="right_22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2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2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6">
                              <dgm:choose name="Name47">
                                <dgm:if name="Name48" axis="ch ch" ptType="node node" st="2 1" cnt="1 0" func="cnt" op="equ" val="3">
                                  <dgm:layoutNode name="balance_23" styleLbl="alignAccFollowNode1">
                                    <dgm:varLst>
                                      <dgm:bulletEnabled val="1"/>
                                    </dgm:varLst>
                                    <dgm:alg type="sp"/>
                                    <dgm:shape xmlns:r="http://schemas.openxmlformats.org/officeDocument/2006/relationships" rot="4" type="rect" r:blip="">
                                      <dgm:adjLst/>
                                    </dgm:shape>
                                    <dgm:presOf/>
                                    <dgm:constrLst/>
                                    <dgm:ruleLst/>
                                  </dgm:layoutNode>
                                  <dgm:layoutNode name="right_2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9">
                                  <dgm:choose name="Name50">
                                    <dgm:if name="Name51" axis="ch ch" ptType="node node" st="2 1" cnt="1 0" func="cnt" op="gte" val="4">
                                      <dgm:layoutNode name="balance_24" styleLbl="alignAccFollowNode1">
                                        <dgm:varLst>
                                          <dgm:bulletEnabled val="1"/>
                                        </dgm:varLst>
                                        <dgm:alg type="sp"/>
                                        <dgm:shape xmlns:r="http://schemas.openxmlformats.org/officeDocument/2006/relationships" rot="4" type="rect" r:blip="">
                                          <dgm:adjLst/>
                                        </dgm:shape>
                                        <dgm:presOf/>
                                        <dgm:constrLst/>
                                        <dgm:ruleLst/>
                                      </dgm:layoutNode>
                                      <dgm:layoutNode name="right_2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2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2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2"/>
                                  </dgm:choose>
                                </dgm:else>
                              </dgm:choose>
                            </dgm:else>
                          </dgm:choose>
                        </dgm:else>
                      </dgm:choose>
                    </dgm:else>
                  </dgm:choose>
                </dgm:if>
                <dgm:else name="Name53">
                  <dgm:choose name="Name54">
                    <dgm:if name="Name55" axis="ch ch" ptType="node node" st="1 1" cnt="1 0" func="cnt" op="equ" val="3">
                      <dgm:choose name="Name56">
                        <dgm:if name="Name57" axis="ch ch" ptType="node node" st="2 1" cnt="1 0" func="cnt" op="equ" val="0">
                          <dgm:layoutNode name="balance_30" styleLbl="alignAccFollowNode1">
                            <dgm:varLst>
                              <dgm:bulletEnabled val="1"/>
                            </dgm:varLst>
                            <dgm:alg type="sp"/>
                            <dgm:shape xmlns:r="http://schemas.openxmlformats.org/officeDocument/2006/relationships" rot="-4" type="rect" r:blip="">
                              <dgm:adjLst/>
                            </dgm:shape>
                            <dgm:presOf/>
                            <dgm:constrLst/>
                            <dgm:ruleLst/>
                          </dgm:layoutNode>
                          <dgm:layoutNode name="left_3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name="Name59">
                            <dgm:if name="Name60" axis="ch ch" ptType="node node" st="2 1" cnt="1 0" func="cnt" op="equ" val="1">
                              <dgm:layoutNode name="balance_31" styleLbl="alignAccFollowNode1">
                                <dgm:varLst>
                                  <dgm:bulletEnabled val="1"/>
                                </dgm:varLst>
                                <dgm:alg type="sp"/>
                                <dgm:shape xmlns:r="http://schemas.openxmlformats.org/officeDocument/2006/relationships" rot="-4" type="rect" r:blip="">
                                  <dgm:adjLst/>
                                </dgm:shape>
                                <dgm:presOf/>
                                <dgm:constrLst/>
                                <dgm:ruleLst/>
                              </dgm:layoutNode>
                              <dgm:layoutNode name="left_3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1">
                              <dgm:choose name="Name62">
                                <dgm:if name="Name63" axis="ch ch" ptType="node node" st="2 1" cnt="1 0" func="cnt" op="equ" val="2">
                                  <dgm:layoutNode name="balance_32" styleLbl="alignAccFollowNode1">
                                    <dgm:varLst>
                                      <dgm:bulletEnabled val="1"/>
                                    </dgm:varLst>
                                    <dgm:alg type="sp"/>
                                    <dgm:shape xmlns:r="http://schemas.openxmlformats.org/officeDocument/2006/relationships" rot="-4" type="rect" r:blip="">
                                      <dgm:adjLst/>
                                    </dgm:shape>
                                    <dgm:presOf/>
                                    <dgm:constrLst/>
                                    <dgm:ruleLst/>
                                  </dgm:layoutNode>
                                  <dgm:layoutNode name="left_3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4">
                                  <dgm:choose name="Name65">
                                    <dgm:if name="Name66" axis="ch ch" ptType="node node" st="2 1" cnt="1 0" func="cnt" op="equ" val="3">
                                      <dgm:layoutNode name="balance_33" styleLbl="alignAccFollowNode1">
                                        <dgm:varLst>
                                          <dgm:bulletEnabled val="1"/>
                                        </dgm:varLst>
                                        <dgm:alg type="sp"/>
                                        <dgm:shape xmlns:r="http://schemas.openxmlformats.org/officeDocument/2006/relationships" type="rect" r:blip="">
                                          <dgm:adjLst/>
                                        </dgm:shape>
                                        <dgm:presOf/>
                                        <dgm:constrLst/>
                                        <dgm:ruleLst/>
                                      </dgm:layoutNode>
                                      <dgm:layoutNode name="right_33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3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3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7">
                                      <dgm:choose name="Name68">
                                        <dgm:if name="Name69" axis="ch ch" ptType="node node" st="2 1" cnt="1 0" func="cnt" op="gte" val="4">
                                          <dgm:layoutNode name="balance_34" styleLbl="alignAccFollowNode1">
                                            <dgm:varLst>
                                              <dgm:bulletEnabled val="1"/>
                                            </dgm:varLst>
                                            <dgm:alg type="sp"/>
                                            <dgm:shape xmlns:r="http://schemas.openxmlformats.org/officeDocument/2006/relationships" rot="4" type="rect" r:blip="">
                                              <dgm:adjLst/>
                                            </dgm:shape>
                                            <dgm:presOf/>
                                            <dgm:constrLst/>
                                            <dgm:ruleLst/>
                                          </dgm:layoutNode>
                                          <dgm:layoutNode name="right_34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34_4" styleLbl="node1">
                                            <dgm:varLst>
                                              <dgm:bulletEnabled val="1"/>
                                            </dgm:varLst>
                                            <dgm:alg type="tx"/>
                                            <dgm:shape xmlns:r="http://schemas.openxmlformats.org/officeDocument/2006/relationships" rot="4"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34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0"/>
                                      </dgm:choose>
                                    </dgm:else>
                                  </dgm:choose>
                                </dgm:else>
                              </dgm:choose>
                            </dgm:else>
                          </dgm:choose>
                        </dgm:else>
                      </dgm:choose>
                    </dgm:if>
                    <dgm:else name="Name71">
                      <dgm:choose name="Name72">
                        <dgm:if name="Name73" axis="ch ch" ptType="node node" st="1 1" cnt="1 0" func="cnt" op="gte" val="4">
                          <dgm:choose name="Name74">
                            <dgm:if name="Name75" axis="ch ch" ptType="node node" st="2 1" cnt="1 0" func="cnt" op="equ" val="0">
                              <dgm:layoutNode name="balance_40" styleLbl="alignAccFollowNode1">
                                <dgm:varLst>
                                  <dgm:bulletEnabled val="1"/>
                                </dgm:varLst>
                                <dgm:alg type="sp"/>
                                <dgm:shape xmlns:r="http://schemas.openxmlformats.org/officeDocument/2006/relationships" rot="-4" type="rect" r:blip="">
                                  <dgm:adjLst/>
                                </dgm:shape>
                                <dgm:presOf/>
                                <dgm:constrLst/>
                                <dgm:ruleLst/>
                              </dgm:layoutNode>
                              <dgm:layoutNode name="left_40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0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6">
                              <dgm:choose name="Name77">
                                <dgm:if name="Name78" axis="ch ch" ptType="node node" st="2 1" cnt="1 0" func="cnt" op="equ" val="1">
                                  <dgm:layoutNode name="balance_41" styleLbl="alignAccFollowNode1">
                                    <dgm:varLst>
                                      <dgm:bulletEnabled val="1"/>
                                    </dgm:varLst>
                                    <dgm:alg type="sp"/>
                                    <dgm:shape xmlns:r="http://schemas.openxmlformats.org/officeDocument/2006/relationships" rot="-4" type="rect" r:blip="">
                                      <dgm:adjLst/>
                                    </dgm:shape>
                                    <dgm:presOf/>
                                    <dgm:constrLst/>
                                    <dgm:ruleLst/>
                                  </dgm:layoutNode>
                                  <dgm:layoutNode name="left_41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1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1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name="Name80">
                                    <dgm:if name="Name81" axis="ch ch" ptType="node node" st="2 1" cnt="1 0" func="cnt" op="equ" val="2">
                                      <dgm:layoutNode name="balance_42" styleLbl="alignAccFollowNode1">
                                        <dgm:varLst>
                                          <dgm:bulletEnabled val="1"/>
                                        </dgm:varLst>
                                        <dgm:alg type="sp"/>
                                        <dgm:shape xmlns:r="http://schemas.openxmlformats.org/officeDocument/2006/relationships" rot="-4" type="rect" r:blip="">
                                          <dgm:adjLst/>
                                        </dgm:shape>
                                        <dgm:presOf/>
                                        <dgm:constrLst/>
                                        <dgm:ruleLst/>
                                      </dgm:layoutNode>
                                      <dgm:layoutNode name="left_42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2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2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2">
                                      <dgm:choose name="Name83">
                                        <dgm:if name="Name84" axis="ch ch" ptType="node node" st="2 1" cnt="1 0" func="cnt" op="equ" val="3">
                                          <dgm:layoutNode name="balance_43" styleLbl="alignAccFollowNode1">
                                            <dgm:varLst>
                                              <dgm:bulletEnabled val="1"/>
                                            </dgm:varLst>
                                            <dgm:alg type="sp"/>
                                            <dgm:shape xmlns:r="http://schemas.openxmlformats.org/officeDocument/2006/relationships" rot="-4" type="rect" r:blip="">
                                              <dgm:adjLst/>
                                            </dgm:shape>
                                            <dgm:presOf/>
                                            <dgm:constrLst/>
                                            <dgm:ruleLst/>
                                          </dgm:layoutNode>
                                          <dgm:layoutNode name="left_43_1" styleLbl="node1">
                                            <dgm:varLst>
                                              <dgm:bulletEnabled val="1"/>
                                            </dgm:varLst>
                                            <dgm:alg type="tx"/>
                                            <dgm:shape xmlns:r="http://schemas.openxmlformats.org/officeDocument/2006/relationships" rot="-4"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2" styleLbl="node1">
                                            <dgm:varLst>
                                              <dgm:bulletEnabled val="1"/>
                                            </dgm:varLst>
                                            <dgm:alg type="tx"/>
                                            <dgm:shape xmlns:r="http://schemas.openxmlformats.org/officeDocument/2006/relationships" rot="-4"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3" styleLbl="node1">
                                            <dgm:varLst>
                                              <dgm:bulletEnabled val="1"/>
                                            </dgm:varLst>
                                            <dgm:alg type="tx"/>
                                            <dgm:shape xmlns:r="http://schemas.openxmlformats.org/officeDocument/2006/relationships" rot="-4"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3_4" styleLbl="node1">
                                            <dgm:varLst>
                                              <dgm:bulletEnabled val="1"/>
                                            </dgm:varLst>
                                            <dgm:alg type="tx"/>
                                            <dgm:shape xmlns:r="http://schemas.openxmlformats.org/officeDocument/2006/relationships" rot="-4"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1" styleLbl="node1">
                                            <dgm:varLst>
                                              <dgm:bulletEnabled val="1"/>
                                            </dgm:varLst>
                                            <dgm:alg type="tx"/>
                                            <dgm:shape xmlns:r="http://schemas.openxmlformats.org/officeDocument/2006/relationships" rot="-4"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2" styleLbl="node1">
                                            <dgm:varLst>
                                              <dgm:bulletEnabled val="1"/>
                                            </dgm:varLst>
                                            <dgm:alg type="tx"/>
                                            <dgm:shape xmlns:r="http://schemas.openxmlformats.org/officeDocument/2006/relationships" rot="-4"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3_3" styleLbl="node1">
                                            <dgm:varLst>
                                              <dgm:bulletEnabled val="1"/>
                                            </dgm:varLst>
                                            <dgm:alg type="tx"/>
                                            <dgm:shape xmlns:r="http://schemas.openxmlformats.org/officeDocument/2006/relationships" rot="-4"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5">
                                          <dgm:choose name="Name86">
                                            <dgm:if name="Name87" axis="ch ch" ptType="node node" st="2 1" cnt="1 0" func="cnt" op="gte" val="4">
                                              <dgm:layoutNode name="balance_44" styleLbl="alignAccFollowNode1">
                                                <dgm:varLst>
                                                  <dgm:bulletEnabled val="1"/>
                                                </dgm:varLst>
                                                <dgm:alg type="sp"/>
                                                <dgm:shape xmlns:r="http://schemas.openxmlformats.org/officeDocument/2006/relationships" type="rect" r:blip="">
                                                  <dgm:adjLst/>
                                                </dgm:shape>
                                                <dgm:presOf/>
                                                <dgm:constrLst/>
                                                <dgm:ruleLst/>
                                              </dgm:layoutNode>
                                              <dgm:layoutNode name="right_44_1" styleLbl="node1">
                                                <dgm:varLst>
                                                  <dgm:bulletEnabled val="1"/>
                                                </dgm:varLst>
                                                <dgm:alg type="tx"/>
                                                <dgm:shape xmlns:r="http://schemas.openxmlformats.org/officeDocument/2006/relationships" type="roundRect" r:blip="">
                                                  <dgm:adjLst/>
                                                </dgm:shape>
                                                <dgm:presOf axis="ch ch desOrSelf" ptType="node node node" st="2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2" styleLbl="node1">
                                                <dgm:varLst>
                                                  <dgm:bulletEnabled val="1"/>
                                                </dgm:varLst>
                                                <dgm:alg type="tx"/>
                                                <dgm:shape xmlns:r="http://schemas.openxmlformats.org/officeDocument/2006/relationships" type="roundRect" r:blip="">
                                                  <dgm:adjLst/>
                                                </dgm:shape>
                                                <dgm:presOf axis="ch ch desOrSelf" ptType="node node node" st="2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3" styleLbl="node1">
                                                <dgm:varLst>
                                                  <dgm:bulletEnabled val="1"/>
                                                </dgm:varLst>
                                                <dgm:alg type="tx"/>
                                                <dgm:shape xmlns:r="http://schemas.openxmlformats.org/officeDocument/2006/relationships" type="roundRect" r:blip="">
                                                  <dgm:adjLst/>
                                                </dgm:shape>
                                                <dgm:presOf axis="ch ch desOrSelf" ptType="node node node" st="2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ight_44_4" styleLbl="node1">
                                                <dgm:varLst>
                                                  <dgm:bulletEnabled val="1"/>
                                                </dgm:varLst>
                                                <dgm:alg type="tx"/>
                                                <dgm:shape xmlns:r="http://schemas.openxmlformats.org/officeDocument/2006/relationships" type="roundRect" r:blip="">
                                                  <dgm:adjLst/>
                                                </dgm:shape>
                                                <dgm:presOf axis="ch ch desOrSelf" ptType="node node node" st="2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1" styleLbl="node1">
                                                <dgm:varLst>
                                                  <dgm:bulletEnabled val="1"/>
                                                </dgm:varLst>
                                                <dgm:alg type="tx"/>
                                                <dgm:shape xmlns:r="http://schemas.openxmlformats.org/officeDocument/2006/relationships" type="roundRect" r:blip="">
                                                  <dgm:adjLst/>
                                                </dgm:shape>
                                                <dgm:presOf axis="ch ch desOrSelf" ptType="node node node" st="1 1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2" styleLbl="node1">
                                                <dgm:varLst>
                                                  <dgm:bulletEnabled val="1"/>
                                                </dgm:varLst>
                                                <dgm:alg type="tx"/>
                                                <dgm:shape xmlns:r="http://schemas.openxmlformats.org/officeDocument/2006/relationships" type="roundRect" r:blip="">
                                                  <dgm:adjLst/>
                                                </dgm:shape>
                                                <dgm:presOf axis="ch ch desOrSelf" ptType="node node node" st="1 2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3" styleLbl="node1">
                                                <dgm:varLst>
                                                  <dgm:bulletEnabled val="1"/>
                                                </dgm:varLst>
                                                <dgm:alg type="tx"/>
                                                <dgm:shape xmlns:r="http://schemas.openxmlformats.org/officeDocument/2006/relationships" type="roundRect" r:blip="">
                                                  <dgm:adjLst/>
                                                </dgm:shape>
                                                <dgm:presOf axis="ch ch desOrSelf" ptType="node node node" st="1 3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left_44_4" styleLbl="node1">
                                                <dgm:varLst>
                                                  <dgm:bulletEnabled val="1"/>
                                                </dgm:varLst>
                                                <dgm:alg type="tx"/>
                                                <dgm:shape xmlns:r="http://schemas.openxmlformats.org/officeDocument/2006/relationships" type="roundRect" r:blip="">
                                                  <dgm:adjLst/>
                                                </dgm:shape>
                                                <dgm:presOf axis="ch ch desOrSelf" ptType="node node node" st="1 4 1" cnt="1 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8"/>
                                          </dgm:choose>
                                        </dgm:else>
                                      </dgm:choose>
                                    </dgm:else>
                                  </dgm:choose>
                                </dgm:else>
                              </dgm:choose>
                            </dgm:else>
                          </dgm:choose>
                        </dgm:if>
                        <dgm:else name="Name89"/>
                      </dgm:choose>
                    </dgm:else>
                  </dgm:choose>
                </dgm:else>
              </dgm:choose>
            </dgm:else>
          </dgm:choose>
        </dgm:else>
      </dgm:choose>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1">
  <dgm:title val=""/>
  <dgm:desc val=""/>
  <dgm:catLst>
    <dgm:cat type="simple" pri="10500"/>
  </dgm:catLst>
  <dgm:scene3d>
    <a:camera prst="orthographicFront"/>
    <a:lightRig rig="threePt" dir="t"/>
  </dgm:scene3d>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9555" name="Yuqori kolontitul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1049556" name="San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62E1D5-2C64-4F3E-A238-F259C904E9AA}" type="datetimeFigureOut">
              <a:rPr lang="en-US" smtClean="0"/>
              <a:pPr/>
              <a:t>7/30/2021</a:t>
            </a:fld>
            <a:endParaRPr lang="en-US"/>
          </a:p>
        </p:txBody>
      </p:sp>
      <p:sp>
        <p:nvSpPr>
          <p:cNvPr id="1049557" name="Slayd obrazi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1049558" name="Eslatmal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559" name="Pastki kolontitul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1049560" name="Slayd raqami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892728-AC64-49AE-8F31-032A1F8F5AE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9" name="Slayd obrazi 1"/>
          <p:cNvSpPr>
            <a:spLocks noGrp="1" noRot="1" noChangeAspect="1"/>
          </p:cNvSpPr>
          <p:nvPr>
            <p:ph type="sldImg"/>
          </p:nvPr>
        </p:nvSpPr>
        <p:spPr/>
      </p:sp>
      <p:sp>
        <p:nvSpPr>
          <p:cNvPr id="1048590" name="Eslatmalar 2"/>
          <p:cNvSpPr>
            <a:spLocks noGrp="1"/>
          </p:cNvSpPr>
          <p:nvPr>
            <p:ph type="body" idx="1"/>
          </p:nvPr>
        </p:nvSpPr>
        <p:spPr/>
        <p:txBody>
          <a:bodyPr/>
          <a:lstStyle/>
          <a:p>
            <a:r>
              <a:rPr lang="en-US" dirty="0"/>
              <a:t>AT 3-bosqich 205-guruh</a:t>
            </a:r>
          </a:p>
        </p:txBody>
      </p:sp>
      <p:sp>
        <p:nvSpPr>
          <p:cNvPr id="1048591" name="Slayd raqami 3"/>
          <p:cNvSpPr>
            <a:spLocks noGrp="1"/>
          </p:cNvSpPr>
          <p:nvPr>
            <p:ph type="sldNum" sz="quarter" idx="10"/>
          </p:nvPr>
        </p:nvSpPr>
        <p:spPr/>
        <p:txBody>
          <a:bodyPr/>
          <a:lstStyle/>
          <a:p>
            <a:fld id="{91892728-AC64-49AE-8F31-032A1F8F5AE2}" type="slidenum">
              <a:rPr lang="en-US" smtClean="0"/>
              <a:pPr/>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9397" name="Sarlavha 1"/>
          <p:cNvSpPr>
            <a:spLocks noGrp="1"/>
          </p:cNvSpPr>
          <p:nvPr>
            <p:ph type="ctrTitle" hasCustomPrompt="1"/>
          </p:nvPr>
        </p:nvSpPr>
        <p:spPr>
          <a:xfrm>
            <a:off x="1524000" y="1122363"/>
            <a:ext cx="9144000" cy="2387600"/>
          </a:xfrm>
        </p:spPr>
        <p:txBody>
          <a:bodyPr anchor="b"/>
          <a:lstStyle>
            <a:lvl1pPr algn="ctr">
              <a:defRPr sz="6000"/>
            </a:lvl1pPr>
          </a:lstStyle>
          <a:p>
            <a:r>
              <a:rPr lang="en-US"/>
              <a:t>Sarlavha namunasini tahrirlash uchun bosing</a:t>
            </a:r>
          </a:p>
        </p:txBody>
      </p:sp>
      <p:sp>
        <p:nvSpPr>
          <p:cNvPr id="1049398" name="Tagsarlavha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Taglavha namunasini tahrirlash uchun bosing</a:t>
            </a:r>
          </a:p>
        </p:txBody>
      </p:sp>
      <p:sp>
        <p:nvSpPr>
          <p:cNvPr id="1049399" name="Sana 3"/>
          <p:cNvSpPr>
            <a:spLocks noGrp="1"/>
          </p:cNvSpPr>
          <p:nvPr>
            <p:ph type="dt" sz="half" idx="10"/>
          </p:nvPr>
        </p:nvSpPr>
        <p:spPr/>
        <p:txBody>
          <a:bodyPr/>
          <a:lstStyle/>
          <a:p>
            <a:fld id="{263136B4-7ACA-494C-9A78-77B2BBD3162F}" type="datetime1">
              <a:rPr lang="en-US" altLang="en-US" smtClean="0"/>
              <a:pPr/>
              <a:t>7/30/2021</a:t>
            </a:fld>
            <a:endParaRPr lang="es-ES" altLang="en-US"/>
          </a:p>
        </p:txBody>
      </p:sp>
      <p:sp>
        <p:nvSpPr>
          <p:cNvPr id="1049400" name="Pastki kolontitul 4"/>
          <p:cNvSpPr>
            <a:spLocks noGrp="1"/>
          </p:cNvSpPr>
          <p:nvPr>
            <p:ph type="ftr" sz="quarter" idx="11"/>
          </p:nvPr>
        </p:nvSpPr>
        <p:spPr/>
        <p:txBody>
          <a:bodyPr/>
          <a:lstStyle/>
          <a:p>
            <a:r>
              <a:rPr lang="es-ES" altLang="en-US"/>
              <a:t>Shokirov Ismoiljon</a:t>
            </a:r>
          </a:p>
        </p:txBody>
      </p:sp>
      <p:sp>
        <p:nvSpPr>
          <p:cNvPr id="1049401" name="Slayd raqami 5"/>
          <p:cNvSpPr>
            <a:spLocks noGrp="1"/>
          </p:cNvSpPr>
          <p:nvPr>
            <p:ph type="sldNum" sz="quarter" idx="12"/>
          </p:nvPr>
        </p:nvSpPr>
        <p:spPr/>
        <p:txBody>
          <a:bodyPr/>
          <a:lstStyle/>
          <a:p>
            <a:fld id="{38836784-4021-4DA8-A469-4D5042976A62}" type="slidenum">
              <a:rPr lang="es-ES" altLang="en-US"/>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9411" name="Sarlavha 1"/>
          <p:cNvSpPr>
            <a:spLocks noGrp="1"/>
          </p:cNvSpPr>
          <p:nvPr>
            <p:ph type="title" hasCustomPrompt="1"/>
          </p:nvPr>
        </p:nvSpPr>
        <p:spPr/>
        <p:txBody>
          <a:bodyPr/>
          <a:lstStyle/>
          <a:p>
            <a:r>
              <a:rPr lang="en-US"/>
              <a:t>Sarlavha namunasini tahrirlash uchun bosing</a:t>
            </a:r>
          </a:p>
        </p:txBody>
      </p:sp>
      <p:sp>
        <p:nvSpPr>
          <p:cNvPr id="1049412" name="Tarkibi 2"/>
          <p:cNvSpPr>
            <a:spLocks noGrp="1"/>
          </p:cNvSpPr>
          <p:nvPr>
            <p:ph idx="1" hasCustomPrompt="1"/>
          </p:nvPr>
        </p:nvSpPr>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13" name="Sana 3"/>
          <p:cNvSpPr>
            <a:spLocks noGrp="1"/>
          </p:cNvSpPr>
          <p:nvPr>
            <p:ph type="dt" sz="half" idx="10"/>
          </p:nvPr>
        </p:nvSpPr>
        <p:spPr/>
        <p:txBody>
          <a:bodyPr/>
          <a:lstStyle/>
          <a:p>
            <a:fld id="{B70F4099-F414-4E41-8334-7D1585F35F92}" type="datetime1">
              <a:rPr lang="en-US" altLang="en-US" smtClean="0"/>
              <a:pPr/>
              <a:t>7/30/2021</a:t>
            </a:fld>
            <a:endParaRPr lang="es-ES" altLang="en-US"/>
          </a:p>
        </p:txBody>
      </p:sp>
      <p:sp>
        <p:nvSpPr>
          <p:cNvPr id="1049414" name="Pastki kolontitul 4"/>
          <p:cNvSpPr>
            <a:spLocks noGrp="1"/>
          </p:cNvSpPr>
          <p:nvPr>
            <p:ph type="ftr" sz="quarter" idx="11"/>
          </p:nvPr>
        </p:nvSpPr>
        <p:spPr/>
        <p:txBody>
          <a:bodyPr/>
          <a:lstStyle/>
          <a:p>
            <a:r>
              <a:rPr lang="es-ES" altLang="en-US"/>
              <a:t>Shokirov Ismoiljon</a:t>
            </a:r>
          </a:p>
        </p:txBody>
      </p:sp>
      <p:sp>
        <p:nvSpPr>
          <p:cNvPr id="1049415" name="Slayd raqami 5"/>
          <p:cNvSpPr>
            <a:spLocks noGrp="1"/>
          </p:cNvSpPr>
          <p:nvPr>
            <p:ph type="sldNum" sz="quarter" idx="12"/>
          </p:nvPr>
        </p:nvSpPr>
        <p:spPr/>
        <p:txBody>
          <a:bodyPr/>
          <a:lstStyle/>
          <a:p>
            <a:fld id="{2A9559F8-EA87-437E-87B1-7135CF1BA2EA}"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9427" name="Sarlavha 1"/>
          <p:cNvSpPr>
            <a:spLocks noGrp="1"/>
          </p:cNvSpPr>
          <p:nvPr>
            <p:ph type="title" hasCustomPrompt="1"/>
          </p:nvPr>
        </p:nvSpPr>
        <p:spPr>
          <a:xfrm>
            <a:off x="831851" y="1709739"/>
            <a:ext cx="10515600" cy="2852737"/>
          </a:xfrm>
        </p:spPr>
        <p:txBody>
          <a:bodyPr anchor="b"/>
          <a:lstStyle>
            <a:lvl1pPr>
              <a:defRPr sz="6000"/>
            </a:lvl1pPr>
          </a:lstStyle>
          <a:p>
            <a:r>
              <a:rPr lang="en-US"/>
              <a:t>Sarlavha namunasini tahrirlash uchun bosing</a:t>
            </a:r>
          </a:p>
        </p:txBody>
      </p:sp>
      <p:sp>
        <p:nvSpPr>
          <p:cNvPr id="1049428" name="Matn 2"/>
          <p:cNvSpPr>
            <a:spLocks noGrp="1"/>
          </p:cNvSpPr>
          <p:nvPr>
            <p:ph type="body" idx="1" hasCustomPrompt="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Matn namunasini tahrirlash</a:t>
            </a:r>
          </a:p>
        </p:txBody>
      </p:sp>
      <p:sp>
        <p:nvSpPr>
          <p:cNvPr id="1049429" name="Sana 3"/>
          <p:cNvSpPr>
            <a:spLocks noGrp="1"/>
          </p:cNvSpPr>
          <p:nvPr>
            <p:ph type="dt" sz="half" idx="10"/>
          </p:nvPr>
        </p:nvSpPr>
        <p:spPr/>
        <p:txBody>
          <a:bodyPr/>
          <a:lstStyle/>
          <a:p>
            <a:fld id="{3097B1F7-724A-4D00-9ACA-354E48F55489}" type="datetime1">
              <a:rPr lang="en-US" altLang="en-US" smtClean="0"/>
              <a:pPr/>
              <a:t>7/30/2021</a:t>
            </a:fld>
            <a:endParaRPr lang="es-ES" altLang="en-US"/>
          </a:p>
        </p:txBody>
      </p:sp>
      <p:sp>
        <p:nvSpPr>
          <p:cNvPr id="1049430" name="Pastki kolontitul 4"/>
          <p:cNvSpPr>
            <a:spLocks noGrp="1"/>
          </p:cNvSpPr>
          <p:nvPr>
            <p:ph type="ftr" sz="quarter" idx="11"/>
          </p:nvPr>
        </p:nvSpPr>
        <p:spPr/>
        <p:txBody>
          <a:bodyPr/>
          <a:lstStyle/>
          <a:p>
            <a:r>
              <a:rPr lang="es-ES" altLang="en-US"/>
              <a:t>Shokirov Ismoiljon</a:t>
            </a:r>
          </a:p>
        </p:txBody>
      </p:sp>
      <p:sp>
        <p:nvSpPr>
          <p:cNvPr id="1049431" name="Slayd raqami 5"/>
          <p:cNvSpPr>
            <a:spLocks noGrp="1"/>
          </p:cNvSpPr>
          <p:nvPr>
            <p:ph type="sldNum" sz="quarter" idx="12"/>
          </p:nvPr>
        </p:nvSpPr>
        <p:spPr/>
        <p:txBody>
          <a:bodyPr/>
          <a:lstStyle/>
          <a:p>
            <a:fld id="{A0F3EE24-7EA9-446E-A74A-0D2E84AAD577}" type="slidenum">
              <a:rPr lang="es-ES" altLang="en-US"/>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9432" name="Sarlavha 1"/>
          <p:cNvSpPr>
            <a:spLocks noGrp="1"/>
          </p:cNvSpPr>
          <p:nvPr>
            <p:ph type="title" hasCustomPrompt="1"/>
          </p:nvPr>
        </p:nvSpPr>
        <p:spPr/>
        <p:txBody>
          <a:bodyPr/>
          <a:lstStyle/>
          <a:p>
            <a:r>
              <a:rPr lang="en-US"/>
              <a:t>Sarlavha namunasini tahrirlash uchun bosing</a:t>
            </a:r>
          </a:p>
        </p:txBody>
      </p:sp>
      <p:sp>
        <p:nvSpPr>
          <p:cNvPr id="1049433" name="Tarkibi 2"/>
          <p:cNvSpPr>
            <a:spLocks noGrp="1"/>
          </p:cNvSpPr>
          <p:nvPr>
            <p:ph sz="half" idx="1" hasCustomPrompt="1"/>
          </p:nvPr>
        </p:nvSpPr>
        <p:spPr>
          <a:xfrm>
            <a:off x="609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34" name="Tarkibi 3"/>
          <p:cNvSpPr>
            <a:spLocks noGrp="1"/>
          </p:cNvSpPr>
          <p:nvPr>
            <p:ph sz="half" idx="2" hasCustomPrompt="1"/>
          </p:nvPr>
        </p:nvSpPr>
        <p:spPr>
          <a:xfrm>
            <a:off x="6197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35" name="Sana 4"/>
          <p:cNvSpPr>
            <a:spLocks noGrp="1"/>
          </p:cNvSpPr>
          <p:nvPr>
            <p:ph type="dt" sz="half" idx="10"/>
          </p:nvPr>
        </p:nvSpPr>
        <p:spPr/>
        <p:txBody>
          <a:bodyPr/>
          <a:lstStyle/>
          <a:p>
            <a:fld id="{51687090-74A5-48AA-8474-1C7EF59A7678}" type="datetime1">
              <a:rPr lang="en-US" altLang="en-US" smtClean="0"/>
              <a:pPr/>
              <a:t>7/30/2021</a:t>
            </a:fld>
            <a:endParaRPr lang="es-ES" altLang="en-US"/>
          </a:p>
        </p:txBody>
      </p:sp>
      <p:sp>
        <p:nvSpPr>
          <p:cNvPr id="1049436" name="Pastki kolontitul 5"/>
          <p:cNvSpPr>
            <a:spLocks noGrp="1"/>
          </p:cNvSpPr>
          <p:nvPr>
            <p:ph type="ftr" sz="quarter" idx="11"/>
          </p:nvPr>
        </p:nvSpPr>
        <p:spPr/>
        <p:txBody>
          <a:bodyPr/>
          <a:lstStyle/>
          <a:p>
            <a:r>
              <a:rPr lang="es-ES" altLang="en-US"/>
              <a:t>Shokirov Ismoiljon</a:t>
            </a:r>
          </a:p>
        </p:txBody>
      </p:sp>
      <p:sp>
        <p:nvSpPr>
          <p:cNvPr id="1049437" name="Slayd raqami 6"/>
          <p:cNvSpPr>
            <a:spLocks noGrp="1"/>
          </p:cNvSpPr>
          <p:nvPr>
            <p:ph type="sldNum" sz="quarter" idx="12"/>
          </p:nvPr>
        </p:nvSpPr>
        <p:spPr/>
        <p:txBody>
          <a:bodyPr/>
          <a:lstStyle/>
          <a:p>
            <a:fld id="{A1DF50A5-ECA1-4462-8E26-3B501014EC6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9438" name="Sarlavha 1"/>
          <p:cNvSpPr>
            <a:spLocks noGrp="1"/>
          </p:cNvSpPr>
          <p:nvPr>
            <p:ph type="title" hasCustomPrompt="1"/>
          </p:nvPr>
        </p:nvSpPr>
        <p:spPr>
          <a:xfrm>
            <a:off x="840317" y="365126"/>
            <a:ext cx="10515600" cy="1325563"/>
          </a:xfrm>
        </p:spPr>
        <p:txBody>
          <a:bodyPr/>
          <a:lstStyle/>
          <a:p>
            <a:r>
              <a:rPr lang="en-US"/>
              <a:t>Sarlavha namunasini tahrirlash uchun bosing</a:t>
            </a:r>
          </a:p>
        </p:txBody>
      </p:sp>
      <p:sp>
        <p:nvSpPr>
          <p:cNvPr id="1049439" name="Matn 2"/>
          <p:cNvSpPr>
            <a:spLocks noGrp="1"/>
          </p:cNvSpPr>
          <p:nvPr>
            <p:ph type="body" idx="1" hasCustomPrompt="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440" name="Tarkibi 3"/>
          <p:cNvSpPr>
            <a:spLocks noGrp="1"/>
          </p:cNvSpPr>
          <p:nvPr>
            <p:ph sz="half" idx="2" hasCustomPrompt="1"/>
          </p:nvPr>
        </p:nvSpPr>
        <p:spPr>
          <a:xfrm>
            <a:off x="840318" y="2505075"/>
            <a:ext cx="5158316"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41" name="Matn 4"/>
          <p:cNvSpPr>
            <a:spLocks noGrp="1"/>
          </p:cNvSpPr>
          <p:nvPr>
            <p:ph type="body" sz="quarter" idx="3" hasCustomPrompt="1"/>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442" name="Tarkibi 5"/>
          <p:cNvSpPr>
            <a:spLocks noGrp="1"/>
          </p:cNvSpPr>
          <p:nvPr>
            <p:ph sz="quarter" idx="4" hasCustomPrompt="1"/>
          </p:nvPr>
        </p:nvSpPr>
        <p:spPr>
          <a:xfrm>
            <a:off x="6172200" y="2505075"/>
            <a:ext cx="5183717"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43" name="Sana 6"/>
          <p:cNvSpPr>
            <a:spLocks noGrp="1"/>
          </p:cNvSpPr>
          <p:nvPr>
            <p:ph type="dt" sz="half" idx="10"/>
          </p:nvPr>
        </p:nvSpPr>
        <p:spPr/>
        <p:txBody>
          <a:bodyPr/>
          <a:lstStyle/>
          <a:p>
            <a:fld id="{B52ACFFD-6B1F-436A-A4B2-1EBD729A90C0}" type="datetime1">
              <a:rPr lang="en-US" altLang="en-US" smtClean="0"/>
              <a:pPr/>
              <a:t>7/30/2021</a:t>
            </a:fld>
            <a:endParaRPr lang="es-ES" altLang="en-US"/>
          </a:p>
        </p:txBody>
      </p:sp>
      <p:sp>
        <p:nvSpPr>
          <p:cNvPr id="1049444" name="Pastki kolontitul 7"/>
          <p:cNvSpPr>
            <a:spLocks noGrp="1"/>
          </p:cNvSpPr>
          <p:nvPr>
            <p:ph type="ftr" sz="quarter" idx="11"/>
          </p:nvPr>
        </p:nvSpPr>
        <p:spPr/>
        <p:txBody>
          <a:bodyPr/>
          <a:lstStyle/>
          <a:p>
            <a:r>
              <a:rPr lang="es-ES" altLang="en-US"/>
              <a:t>Shokirov Ismoiljon</a:t>
            </a:r>
          </a:p>
        </p:txBody>
      </p:sp>
      <p:sp>
        <p:nvSpPr>
          <p:cNvPr id="1049445" name="Slayd raqami 8"/>
          <p:cNvSpPr>
            <a:spLocks noGrp="1"/>
          </p:cNvSpPr>
          <p:nvPr>
            <p:ph type="sldNum" sz="quarter" idx="12"/>
          </p:nvPr>
        </p:nvSpPr>
        <p:spPr/>
        <p:txBody>
          <a:bodyPr/>
          <a:lstStyle/>
          <a:p>
            <a:fld id="{D6535DF9-F3BE-423F-95BB-67455FC9E1A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9402" name="Sarlavha 1"/>
          <p:cNvSpPr>
            <a:spLocks noGrp="1"/>
          </p:cNvSpPr>
          <p:nvPr>
            <p:ph type="title" hasCustomPrompt="1"/>
          </p:nvPr>
        </p:nvSpPr>
        <p:spPr/>
        <p:txBody>
          <a:bodyPr/>
          <a:lstStyle/>
          <a:p>
            <a:r>
              <a:rPr lang="en-US"/>
              <a:t>Sarlavha namunasini tahrirlash uchun bosing</a:t>
            </a:r>
          </a:p>
        </p:txBody>
      </p:sp>
      <p:sp>
        <p:nvSpPr>
          <p:cNvPr id="1049403" name="Sana 2"/>
          <p:cNvSpPr>
            <a:spLocks noGrp="1"/>
          </p:cNvSpPr>
          <p:nvPr>
            <p:ph type="dt" sz="half" idx="10"/>
          </p:nvPr>
        </p:nvSpPr>
        <p:spPr/>
        <p:txBody>
          <a:bodyPr/>
          <a:lstStyle/>
          <a:p>
            <a:fld id="{D0C8EA6B-72FE-4202-9DA2-BAE537BF018E}" type="datetime1">
              <a:rPr lang="en-US" altLang="en-US" smtClean="0"/>
              <a:pPr/>
              <a:t>7/30/2021</a:t>
            </a:fld>
            <a:endParaRPr lang="es-ES" altLang="en-US"/>
          </a:p>
        </p:txBody>
      </p:sp>
      <p:sp>
        <p:nvSpPr>
          <p:cNvPr id="1049404" name="Pastki kolontitul 3"/>
          <p:cNvSpPr>
            <a:spLocks noGrp="1"/>
          </p:cNvSpPr>
          <p:nvPr>
            <p:ph type="ftr" sz="quarter" idx="11"/>
          </p:nvPr>
        </p:nvSpPr>
        <p:spPr/>
        <p:txBody>
          <a:bodyPr/>
          <a:lstStyle/>
          <a:p>
            <a:r>
              <a:rPr lang="es-ES" altLang="en-US"/>
              <a:t>Shokirov Ismoiljon</a:t>
            </a:r>
          </a:p>
        </p:txBody>
      </p:sp>
      <p:sp>
        <p:nvSpPr>
          <p:cNvPr id="1049405" name="Slayd raqami 4"/>
          <p:cNvSpPr>
            <a:spLocks noGrp="1"/>
          </p:cNvSpPr>
          <p:nvPr>
            <p:ph type="sldNum" sz="quarter" idx="12"/>
          </p:nvPr>
        </p:nvSpPr>
        <p:spPr/>
        <p:txBody>
          <a:bodyPr/>
          <a:lstStyle/>
          <a:p>
            <a:fld id="{03B81C42-A99A-4AA5-8978-1A5344E07B97}"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8727" name="Sana 1"/>
          <p:cNvSpPr>
            <a:spLocks noGrp="1"/>
          </p:cNvSpPr>
          <p:nvPr>
            <p:ph type="dt" sz="half" idx="10"/>
          </p:nvPr>
        </p:nvSpPr>
        <p:spPr/>
        <p:txBody>
          <a:bodyPr/>
          <a:lstStyle/>
          <a:p>
            <a:fld id="{FF1DC60C-6829-4199-8E04-AC7472EB9CB9}" type="datetime1">
              <a:rPr lang="en-US" altLang="en-US" smtClean="0"/>
              <a:pPr/>
              <a:t>7/30/2021</a:t>
            </a:fld>
            <a:endParaRPr lang="es-ES" altLang="en-US"/>
          </a:p>
        </p:txBody>
      </p:sp>
      <p:sp>
        <p:nvSpPr>
          <p:cNvPr id="1048728" name="Pastki kolontitul 2"/>
          <p:cNvSpPr>
            <a:spLocks noGrp="1"/>
          </p:cNvSpPr>
          <p:nvPr>
            <p:ph type="ftr" sz="quarter" idx="11"/>
          </p:nvPr>
        </p:nvSpPr>
        <p:spPr/>
        <p:txBody>
          <a:bodyPr/>
          <a:lstStyle/>
          <a:p>
            <a:r>
              <a:rPr lang="es-ES" altLang="en-US"/>
              <a:t>Shokirov Ismoiljon</a:t>
            </a:r>
          </a:p>
        </p:txBody>
      </p:sp>
      <p:sp>
        <p:nvSpPr>
          <p:cNvPr id="1048729" name="Slayd raqami 3"/>
          <p:cNvSpPr>
            <a:spLocks noGrp="1"/>
          </p:cNvSpPr>
          <p:nvPr>
            <p:ph type="sldNum" sz="quarter" idx="12"/>
          </p:nvPr>
        </p:nvSpPr>
        <p:spPr/>
        <p:txBody>
          <a:bodyPr/>
          <a:lstStyle/>
          <a:p>
            <a:fld id="{D32A187A-BCC5-48F6-8EE5-0CF0A224803C}"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9446"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447" name="Tarkibi 2"/>
          <p:cNvSpPr>
            <a:spLocks noGrp="1"/>
          </p:cNvSpPr>
          <p:nvPr>
            <p:ph idx="1" hasCustomPrompt="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48"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449" name="Sana 4"/>
          <p:cNvSpPr>
            <a:spLocks noGrp="1"/>
          </p:cNvSpPr>
          <p:nvPr>
            <p:ph type="dt" sz="half" idx="10"/>
          </p:nvPr>
        </p:nvSpPr>
        <p:spPr/>
        <p:txBody>
          <a:bodyPr/>
          <a:lstStyle/>
          <a:p>
            <a:fld id="{536E1DFF-2A65-4436-B004-98460A6F84BA}" type="datetime1">
              <a:rPr lang="en-US" altLang="en-US" smtClean="0"/>
              <a:pPr/>
              <a:t>7/30/2021</a:t>
            </a:fld>
            <a:endParaRPr lang="es-ES" altLang="en-US"/>
          </a:p>
        </p:txBody>
      </p:sp>
      <p:sp>
        <p:nvSpPr>
          <p:cNvPr id="1049450" name="Pastki kolontitul 5"/>
          <p:cNvSpPr>
            <a:spLocks noGrp="1"/>
          </p:cNvSpPr>
          <p:nvPr>
            <p:ph type="ftr" sz="quarter" idx="11"/>
          </p:nvPr>
        </p:nvSpPr>
        <p:spPr/>
        <p:txBody>
          <a:bodyPr/>
          <a:lstStyle/>
          <a:p>
            <a:r>
              <a:rPr lang="es-ES" altLang="en-US"/>
              <a:t>Shokirov Ismoiljon</a:t>
            </a:r>
          </a:p>
        </p:txBody>
      </p:sp>
      <p:sp>
        <p:nvSpPr>
          <p:cNvPr id="1049451" name="Slayd raqami 6"/>
          <p:cNvSpPr>
            <a:spLocks noGrp="1"/>
          </p:cNvSpPr>
          <p:nvPr>
            <p:ph type="sldNum" sz="quarter" idx="12"/>
          </p:nvPr>
        </p:nvSpPr>
        <p:spPr/>
        <p:txBody>
          <a:bodyPr/>
          <a:lstStyle/>
          <a:p>
            <a:fld id="{0950CBED-1E0B-4FE3-956A-2B27F59C0D4C}"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1049416"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417" name="Rasm 2"/>
          <p:cNvSpPr>
            <a:spLocks noGrp="1"/>
          </p:cNvSpPr>
          <p:nvPr>
            <p:ph type="pic" idx="1" hasCustomPrompt="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Rasm </a:t>
            </a:r>
            <a:r>
              <a:rPr lang="en-US" dirty="0"/>
              <a:t>joylash uchun belgi ustiga bosing</a:t>
            </a:r>
          </a:p>
        </p:txBody>
      </p:sp>
      <p:sp>
        <p:nvSpPr>
          <p:cNvPr id="1049418"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419" name="Sana 4"/>
          <p:cNvSpPr>
            <a:spLocks noGrp="1"/>
          </p:cNvSpPr>
          <p:nvPr>
            <p:ph type="dt" sz="half" idx="10"/>
          </p:nvPr>
        </p:nvSpPr>
        <p:spPr/>
        <p:txBody>
          <a:bodyPr/>
          <a:lstStyle/>
          <a:p>
            <a:fld id="{81D50DE6-BD39-48AA-A2B6-9956888264CA}" type="datetime1">
              <a:rPr lang="en-US" altLang="en-US" smtClean="0"/>
              <a:pPr/>
              <a:t>7/30/2021</a:t>
            </a:fld>
            <a:endParaRPr lang="es-ES" altLang="en-US"/>
          </a:p>
        </p:txBody>
      </p:sp>
      <p:sp>
        <p:nvSpPr>
          <p:cNvPr id="1049420" name="Pastki kolontitul 5"/>
          <p:cNvSpPr>
            <a:spLocks noGrp="1"/>
          </p:cNvSpPr>
          <p:nvPr>
            <p:ph type="ftr" sz="quarter" idx="11"/>
          </p:nvPr>
        </p:nvSpPr>
        <p:spPr/>
        <p:txBody>
          <a:bodyPr/>
          <a:lstStyle/>
          <a:p>
            <a:r>
              <a:rPr lang="es-ES" altLang="en-US"/>
              <a:t>Shokirov Ismoiljon</a:t>
            </a:r>
          </a:p>
        </p:txBody>
      </p:sp>
      <p:sp>
        <p:nvSpPr>
          <p:cNvPr id="1049421" name="Slayd raqami 6"/>
          <p:cNvSpPr>
            <a:spLocks noGrp="1"/>
          </p:cNvSpPr>
          <p:nvPr>
            <p:ph type="sldNum" sz="quarter" idx="12"/>
          </p:nvPr>
        </p:nvSpPr>
        <p:spPr/>
        <p:txBody>
          <a:bodyPr/>
          <a:lstStyle/>
          <a:p>
            <a:fld id="{505ECEBA-F92C-4906-9E0C-DA69B3DD2165}"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9422" name="Sarlavha 1"/>
          <p:cNvSpPr>
            <a:spLocks noGrp="1"/>
          </p:cNvSpPr>
          <p:nvPr>
            <p:ph type="title" hasCustomPrompt="1"/>
          </p:nvPr>
        </p:nvSpPr>
        <p:spPr/>
        <p:txBody>
          <a:bodyPr/>
          <a:lstStyle/>
          <a:p>
            <a:r>
              <a:rPr lang="en-US"/>
              <a:t>Sarlavha namunasini tahrirlash uchun bosing</a:t>
            </a:r>
          </a:p>
        </p:txBody>
      </p:sp>
      <p:sp>
        <p:nvSpPr>
          <p:cNvPr id="1049423" name="Vertikal matn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24" name="Sana 3"/>
          <p:cNvSpPr>
            <a:spLocks noGrp="1"/>
          </p:cNvSpPr>
          <p:nvPr>
            <p:ph type="dt" sz="half" idx="10"/>
          </p:nvPr>
        </p:nvSpPr>
        <p:spPr/>
        <p:txBody>
          <a:bodyPr/>
          <a:lstStyle/>
          <a:p>
            <a:fld id="{7BE216EC-3EBF-48B8-A896-7F2BB4EB5502}" type="datetime1">
              <a:rPr lang="en-US" altLang="en-US" smtClean="0"/>
              <a:pPr/>
              <a:t>7/30/2021</a:t>
            </a:fld>
            <a:endParaRPr lang="es-ES" altLang="en-US"/>
          </a:p>
        </p:txBody>
      </p:sp>
      <p:sp>
        <p:nvSpPr>
          <p:cNvPr id="1049425" name="Pastki kolontitul 4"/>
          <p:cNvSpPr>
            <a:spLocks noGrp="1"/>
          </p:cNvSpPr>
          <p:nvPr>
            <p:ph type="ftr" sz="quarter" idx="11"/>
          </p:nvPr>
        </p:nvSpPr>
        <p:spPr/>
        <p:txBody>
          <a:bodyPr/>
          <a:lstStyle/>
          <a:p>
            <a:r>
              <a:rPr lang="es-ES" altLang="en-US"/>
              <a:t>Shokirov Ismoiljon</a:t>
            </a:r>
          </a:p>
        </p:txBody>
      </p:sp>
      <p:sp>
        <p:nvSpPr>
          <p:cNvPr id="1049426" name="Slayd raqami 5"/>
          <p:cNvSpPr>
            <a:spLocks noGrp="1"/>
          </p:cNvSpPr>
          <p:nvPr>
            <p:ph type="sldNum" sz="quarter" idx="12"/>
          </p:nvPr>
        </p:nvSpPr>
        <p:spPr/>
        <p:txBody>
          <a:bodyPr/>
          <a:lstStyle/>
          <a:p>
            <a:fld id="{B394BBAD-0718-47AB-8A73-FA71528E1B1D}"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9406" name="Vertikal sarlavha 1"/>
          <p:cNvSpPr>
            <a:spLocks noGrp="1"/>
          </p:cNvSpPr>
          <p:nvPr>
            <p:ph type="title" orient="vert" hasCustomPrompt="1"/>
          </p:nvPr>
        </p:nvSpPr>
        <p:spPr>
          <a:xfrm>
            <a:off x="8839200" y="274639"/>
            <a:ext cx="2743200" cy="5851525"/>
          </a:xfrm>
        </p:spPr>
        <p:txBody>
          <a:bodyPr vert="eaVert"/>
          <a:lstStyle/>
          <a:p>
            <a:r>
              <a:rPr lang="en-US"/>
              <a:t>Sarlavha namunasini tahrirlash uchun bosing</a:t>
            </a:r>
          </a:p>
        </p:txBody>
      </p:sp>
      <p:sp>
        <p:nvSpPr>
          <p:cNvPr id="1049407" name="Vertikal matn 2"/>
          <p:cNvSpPr>
            <a:spLocks noGrp="1"/>
          </p:cNvSpPr>
          <p:nvPr>
            <p:ph type="body" orient="vert" idx="1" hasCustomPrompt="1"/>
          </p:nvPr>
        </p:nvSpPr>
        <p:spPr>
          <a:xfrm>
            <a:off x="609600" y="274639"/>
            <a:ext cx="8026400" cy="5851525"/>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08" name="Sana 3"/>
          <p:cNvSpPr>
            <a:spLocks noGrp="1"/>
          </p:cNvSpPr>
          <p:nvPr>
            <p:ph type="dt" sz="half" idx="10"/>
          </p:nvPr>
        </p:nvSpPr>
        <p:spPr/>
        <p:txBody>
          <a:bodyPr/>
          <a:lstStyle/>
          <a:p>
            <a:fld id="{2EA8D7C0-3B58-4D53-8384-78D00020F37E}" type="datetime1">
              <a:rPr lang="en-US" altLang="en-US" smtClean="0"/>
              <a:pPr/>
              <a:t>7/30/2021</a:t>
            </a:fld>
            <a:endParaRPr lang="es-ES" altLang="en-US"/>
          </a:p>
        </p:txBody>
      </p:sp>
      <p:sp>
        <p:nvSpPr>
          <p:cNvPr id="1049409" name="Pastki kolontitul 4"/>
          <p:cNvSpPr>
            <a:spLocks noGrp="1"/>
          </p:cNvSpPr>
          <p:nvPr>
            <p:ph type="ftr" sz="quarter" idx="11"/>
          </p:nvPr>
        </p:nvSpPr>
        <p:spPr/>
        <p:txBody>
          <a:bodyPr/>
          <a:lstStyle/>
          <a:p>
            <a:r>
              <a:rPr lang="es-ES" altLang="en-US"/>
              <a:t>Shokirov Ismoiljon</a:t>
            </a:r>
          </a:p>
        </p:txBody>
      </p:sp>
      <p:sp>
        <p:nvSpPr>
          <p:cNvPr id="1049410" name="Slayd raqami 5"/>
          <p:cNvSpPr>
            <a:spLocks noGrp="1"/>
          </p:cNvSpPr>
          <p:nvPr>
            <p:ph type="sldNum" sz="quarter" idx="12"/>
          </p:nvPr>
        </p:nvSpPr>
        <p:spPr/>
        <p:txBody>
          <a:bodyPr/>
          <a:lstStyle/>
          <a:p>
            <a:fld id="{7E7FA538-6DF4-4C0F-8F66-069A1245E6A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8955" name="Sarlavha 1"/>
          <p:cNvSpPr>
            <a:spLocks noGrp="1"/>
          </p:cNvSpPr>
          <p:nvPr>
            <p:ph type="ctrTitle" hasCustomPrompt="1"/>
          </p:nvPr>
        </p:nvSpPr>
        <p:spPr>
          <a:xfrm>
            <a:off x="1524000" y="1122363"/>
            <a:ext cx="9144000" cy="2387600"/>
          </a:xfrm>
        </p:spPr>
        <p:txBody>
          <a:bodyPr anchor="b"/>
          <a:lstStyle>
            <a:lvl1pPr algn="ctr">
              <a:defRPr sz="6000"/>
            </a:lvl1pPr>
          </a:lstStyle>
          <a:p>
            <a:r>
              <a:rPr lang="en-US"/>
              <a:t>Sarlavha namunasini tahrirlash uchun bosing</a:t>
            </a:r>
          </a:p>
        </p:txBody>
      </p:sp>
      <p:sp>
        <p:nvSpPr>
          <p:cNvPr id="1048956" name="Tagsarlavha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Taglavha namunasini tahrirlash uchun bosing</a:t>
            </a:r>
          </a:p>
        </p:txBody>
      </p:sp>
      <p:sp>
        <p:nvSpPr>
          <p:cNvPr id="1048957" name="Sana 3"/>
          <p:cNvSpPr>
            <a:spLocks noGrp="1"/>
          </p:cNvSpPr>
          <p:nvPr>
            <p:ph type="dt" sz="half" idx="10"/>
          </p:nvPr>
        </p:nvSpPr>
        <p:spPr/>
        <p:txBody>
          <a:bodyPr/>
          <a:lstStyle/>
          <a:p>
            <a:fld id="{F2E0CB52-2E1E-473A-9E98-1E477853DAB9}" type="datetime1">
              <a:rPr lang="en-US" altLang="en-US" smtClean="0"/>
              <a:pPr/>
              <a:t>7/30/2021</a:t>
            </a:fld>
            <a:endParaRPr lang="es-ES" altLang="en-US"/>
          </a:p>
        </p:txBody>
      </p:sp>
      <p:sp>
        <p:nvSpPr>
          <p:cNvPr id="1048958" name="Pastki kolontitul 4"/>
          <p:cNvSpPr>
            <a:spLocks noGrp="1"/>
          </p:cNvSpPr>
          <p:nvPr>
            <p:ph type="ftr" sz="quarter" idx="11"/>
          </p:nvPr>
        </p:nvSpPr>
        <p:spPr/>
        <p:txBody>
          <a:bodyPr/>
          <a:lstStyle/>
          <a:p>
            <a:r>
              <a:rPr lang="es-ES" altLang="en-US"/>
              <a:t>Shokirov Ismoiljon</a:t>
            </a:r>
          </a:p>
        </p:txBody>
      </p:sp>
      <p:sp>
        <p:nvSpPr>
          <p:cNvPr id="1048959" name="Slayd raqami 5"/>
          <p:cNvSpPr>
            <a:spLocks noGrp="1"/>
          </p:cNvSpPr>
          <p:nvPr>
            <p:ph type="sldNum" sz="quarter" idx="12"/>
          </p:nvPr>
        </p:nvSpPr>
        <p:spPr/>
        <p:txBody>
          <a:bodyPr/>
          <a:lstStyle/>
          <a:p>
            <a:fld id="{07549274-565E-4350-A399-41E3ED4E4609}"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8619" name="Sarlavha 1"/>
          <p:cNvSpPr>
            <a:spLocks noGrp="1"/>
          </p:cNvSpPr>
          <p:nvPr>
            <p:ph type="title" hasCustomPrompt="1"/>
          </p:nvPr>
        </p:nvSpPr>
        <p:spPr/>
        <p:txBody>
          <a:bodyPr/>
          <a:lstStyle/>
          <a:p>
            <a:r>
              <a:rPr lang="en-US"/>
              <a:t>Sarlavha namunasini tahrirlash uchun bosing</a:t>
            </a:r>
          </a:p>
        </p:txBody>
      </p:sp>
      <p:sp>
        <p:nvSpPr>
          <p:cNvPr id="1048620" name="Tarkibi 2"/>
          <p:cNvSpPr>
            <a:spLocks noGrp="1"/>
          </p:cNvSpPr>
          <p:nvPr>
            <p:ph idx="1" hasCustomPrompt="1"/>
          </p:nvPr>
        </p:nvSpPr>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621" name="Sana 3"/>
          <p:cNvSpPr>
            <a:spLocks noGrp="1"/>
          </p:cNvSpPr>
          <p:nvPr>
            <p:ph type="dt" sz="half" idx="10"/>
          </p:nvPr>
        </p:nvSpPr>
        <p:spPr/>
        <p:txBody>
          <a:bodyPr/>
          <a:lstStyle/>
          <a:p>
            <a:fld id="{64FDE645-C767-403F-A80C-DC0F015820EE}" type="datetime1">
              <a:rPr lang="en-US" altLang="en-US" smtClean="0"/>
              <a:pPr/>
              <a:t>7/30/2021</a:t>
            </a:fld>
            <a:endParaRPr lang="es-ES" altLang="en-US"/>
          </a:p>
        </p:txBody>
      </p:sp>
      <p:sp>
        <p:nvSpPr>
          <p:cNvPr id="1048622" name="Pastki kolontitul 4"/>
          <p:cNvSpPr>
            <a:spLocks noGrp="1"/>
          </p:cNvSpPr>
          <p:nvPr>
            <p:ph type="ftr" sz="quarter" idx="11"/>
          </p:nvPr>
        </p:nvSpPr>
        <p:spPr/>
        <p:txBody>
          <a:bodyPr/>
          <a:lstStyle/>
          <a:p>
            <a:r>
              <a:rPr lang="es-ES" altLang="en-US"/>
              <a:t>Shokirov Ismoiljon</a:t>
            </a:r>
          </a:p>
        </p:txBody>
      </p:sp>
      <p:sp>
        <p:nvSpPr>
          <p:cNvPr id="1048623" name="Slayd raqami 5"/>
          <p:cNvSpPr>
            <a:spLocks noGrp="1"/>
          </p:cNvSpPr>
          <p:nvPr>
            <p:ph type="sldNum" sz="quarter" idx="12"/>
          </p:nvPr>
        </p:nvSpPr>
        <p:spPr/>
        <p:txBody>
          <a:bodyPr/>
          <a:lstStyle/>
          <a:p>
            <a:fld id="{2A9559F8-EA87-437E-87B1-7135CF1BA2EA}"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8626" name="Sarlavha 1"/>
          <p:cNvSpPr>
            <a:spLocks noGrp="1"/>
          </p:cNvSpPr>
          <p:nvPr>
            <p:ph type="title" hasCustomPrompt="1"/>
          </p:nvPr>
        </p:nvSpPr>
        <p:spPr>
          <a:xfrm>
            <a:off x="831851" y="1709739"/>
            <a:ext cx="10515600" cy="2852737"/>
          </a:xfrm>
        </p:spPr>
        <p:txBody>
          <a:bodyPr anchor="b"/>
          <a:lstStyle>
            <a:lvl1pPr>
              <a:defRPr sz="6000"/>
            </a:lvl1pPr>
          </a:lstStyle>
          <a:p>
            <a:r>
              <a:rPr lang="en-US"/>
              <a:t>Sarlavha namunasini tahrirlash uchun bosing</a:t>
            </a:r>
          </a:p>
        </p:txBody>
      </p:sp>
      <p:sp>
        <p:nvSpPr>
          <p:cNvPr id="1048627" name="Matn 2"/>
          <p:cNvSpPr>
            <a:spLocks noGrp="1"/>
          </p:cNvSpPr>
          <p:nvPr>
            <p:ph type="body" idx="1" hasCustomPrompt="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Matn namunasini tahrirlash</a:t>
            </a:r>
          </a:p>
        </p:txBody>
      </p:sp>
      <p:sp>
        <p:nvSpPr>
          <p:cNvPr id="1048628" name="Sana 3"/>
          <p:cNvSpPr>
            <a:spLocks noGrp="1"/>
          </p:cNvSpPr>
          <p:nvPr>
            <p:ph type="dt" sz="half" idx="10"/>
          </p:nvPr>
        </p:nvSpPr>
        <p:spPr/>
        <p:txBody>
          <a:bodyPr/>
          <a:lstStyle/>
          <a:p>
            <a:fld id="{8F2243B4-AE76-4CE2-831D-4B1A9CA5B248}" type="datetime1">
              <a:rPr lang="en-US" altLang="en-US" smtClean="0"/>
              <a:pPr/>
              <a:t>7/30/2021</a:t>
            </a:fld>
            <a:endParaRPr lang="es-ES" altLang="en-US"/>
          </a:p>
        </p:txBody>
      </p:sp>
      <p:sp>
        <p:nvSpPr>
          <p:cNvPr id="1048629" name="Pastki kolontitul 4"/>
          <p:cNvSpPr>
            <a:spLocks noGrp="1"/>
          </p:cNvSpPr>
          <p:nvPr>
            <p:ph type="ftr" sz="quarter" idx="11"/>
          </p:nvPr>
        </p:nvSpPr>
        <p:spPr/>
        <p:txBody>
          <a:bodyPr/>
          <a:lstStyle/>
          <a:p>
            <a:r>
              <a:rPr lang="es-ES" altLang="en-US"/>
              <a:t>Shokirov Ismoiljon</a:t>
            </a:r>
          </a:p>
        </p:txBody>
      </p:sp>
      <p:sp>
        <p:nvSpPr>
          <p:cNvPr id="1048630" name="Slayd raqami 5"/>
          <p:cNvSpPr>
            <a:spLocks noGrp="1"/>
          </p:cNvSpPr>
          <p:nvPr>
            <p:ph type="sldNum" sz="quarter" idx="12"/>
          </p:nvPr>
        </p:nvSpPr>
        <p:spPr/>
        <p:txBody>
          <a:bodyPr/>
          <a:lstStyle/>
          <a:p>
            <a:fld id="{5588216D-6634-4C1C-B6BA-6800E8D92848}"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8976" name="Sarlavha 1"/>
          <p:cNvSpPr>
            <a:spLocks noGrp="1"/>
          </p:cNvSpPr>
          <p:nvPr>
            <p:ph type="title" hasCustomPrompt="1"/>
          </p:nvPr>
        </p:nvSpPr>
        <p:spPr/>
        <p:txBody>
          <a:bodyPr/>
          <a:lstStyle/>
          <a:p>
            <a:r>
              <a:rPr lang="en-US"/>
              <a:t>Sarlavha namunasini tahrirlash uchun bosing</a:t>
            </a:r>
          </a:p>
        </p:txBody>
      </p:sp>
      <p:sp>
        <p:nvSpPr>
          <p:cNvPr id="1048977" name="Tarkibi 2"/>
          <p:cNvSpPr>
            <a:spLocks noGrp="1"/>
          </p:cNvSpPr>
          <p:nvPr>
            <p:ph sz="half" idx="1" hasCustomPrompt="1"/>
          </p:nvPr>
        </p:nvSpPr>
        <p:spPr>
          <a:xfrm>
            <a:off x="609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78" name="Tarkibi 3"/>
          <p:cNvSpPr>
            <a:spLocks noGrp="1"/>
          </p:cNvSpPr>
          <p:nvPr>
            <p:ph sz="half" idx="2" hasCustomPrompt="1"/>
          </p:nvPr>
        </p:nvSpPr>
        <p:spPr>
          <a:xfrm>
            <a:off x="6197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79" name="Sana 4"/>
          <p:cNvSpPr>
            <a:spLocks noGrp="1"/>
          </p:cNvSpPr>
          <p:nvPr>
            <p:ph type="dt" sz="half" idx="10"/>
          </p:nvPr>
        </p:nvSpPr>
        <p:spPr/>
        <p:txBody>
          <a:bodyPr/>
          <a:lstStyle/>
          <a:p>
            <a:fld id="{C6E9E72E-61C8-4EC0-A280-68A56E759C48}" type="datetime1">
              <a:rPr lang="en-US" altLang="en-US" smtClean="0"/>
              <a:pPr/>
              <a:t>7/30/2021</a:t>
            </a:fld>
            <a:endParaRPr lang="es-ES" altLang="en-US"/>
          </a:p>
        </p:txBody>
      </p:sp>
      <p:sp>
        <p:nvSpPr>
          <p:cNvPr id="1048980" name="Pastki kolontitul 5"/>
          <p:cNvSpPr>
            <a:spLocks noGrp="1"/>
          </p:cNvSpPr>
          <p:nvPr>
            <p:ph type="ftr" sz="quarter" idx="11"/>
          </p:nvPr>
        </p:nvSpPr>
        <p:spPr/>
        <p:txBody>
          <a:bodyPr/>
          <a:lstStyle/>
          <a:p>
            <a:r>
              <a:rPr lang="es-ES" altLang="en-US"/>
              <a:t>Shokirov Ismoiljon</a:t>
            </a:r>
          </a:p>
        </p:txBody>
      </p:sp>
      <p:sp>
        <p:nvSpPr>
          <p:cNvPr id="1048981" name="Slayd raqami 6"/>
          <p:cNvSpPr>
            <a:spLocks noGrp="1"/>
          </p:cNvSpPr>
          <p:nvPr>
            <p:ph type="sldNum" sz="quarter" idx="12"/>
          </p:nvPr>
        </p:nvSpPr>
        <p:spPr/>
        <p:txBody>
          <a:bodyPr/>
          <a:lstStyle/>
          <a:p>
            <a:fld id="{A1DF50A5-ECA1-4462-8E26-3B501014EC6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8992" name="Sarlavha 1"/>
          <p:cNvSpPr>
            <a:spLocks noGrp="1"/>
          </p:cNvSpPr>
          <p:nvPr>
            <p:ph type="title" hasCustomPrompt="1"/>
          </p:nvPr>
        </p:nvSpPr>
        <p:spPr>
          <a:xfrm>
            <a:off x="840317" y="365126"/>
            <a:ext cx="10515600" cy="1325563"/>
          </a:xfrm>
        </p:spPr>
        <p:txBody>
          <a:bodyPr/>
          <a:lstStyle/>
          <a:p>
            <a:r>
              <a:rPr lang="en-US"/>
              <a:t>Sarlavha namunasini tahrirlash uchun bosing</a:t>
            </a:r>
          </a:p>
        </p:txBody>
      </p:sp>
      <p:sp>
        <p:nvSpPr>
          <p:cNvPr id="1048993" name="Matn 2"/>
          <p:cNvSpPr>
            <a:spLocks noGrp="1"/>
          </p:cNvSpPr>
          <p:nvPr>
            <p:ph type="body" idx="1" hasCustomPrompt="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8994" name="Tarkibi 3"/>
          <p:cNvSpPr>
            <a:spLocks noGrp="1"/>
          </p:cNvSpPr>
          <p:nvPr>
            <p:ph sz="half" idx="2" hasCustomPrompt="1"/>
          </p:nvPr>
        </p:nvSpPr>
        <p:spPr>
          <a:xfrm>
            <a:off x="840318" y="2505075"/>
            <a:ext cx="5158316"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95" name="Matn 4"/>
          <p:cNvSpPr>
            <a:spLocks noGrp="1"/>
          </p:cNvSpPr>
          <p:nvPr>
            <p:ph type="body" sz="quarter" idx="3" hasCustomPrompt="1"/>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8996" name="Tarkibi 5"/>
          <p:cNvSpPr>
            <a:spLocks noGrp="1"/>
          </p:cNvSpPr>
          <p:nvPr>
            <p:ph sz="quarter" idx="4" hasCustomPrompt="1"/>
          </p:nvPr>
        </p:nvSpPr>
        <p:spPr>
          <a:xfrm>
            <a:off x="6172200" y="2505075"/>
            <a:ext cx="5183717"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97" name="Sana 6"/>
          <p:cNvSpPr>
            <a:spLocks noGrp="1"/>
          </p:cNvSpPr>
          <p:nvPr>
            <p:ph type="dt" sz="half" idx="10"/>
          </p:nvPr>
        </p:nvSpPr>
        <p:spPr/>
        <p:txBody>
          <a:bodyPr/>
          <a:lstStyle/>
          <a:p>
            <a:fld id="{84C829E5-089E-45A0-A1CF-65DCF6FEB190}" type="datetime1">
              <a:rPr lang="en-US" altLang="en-US" smtClean="0"/>
              <a:pPr/>
              <a:t>7/30/2021</a:t>
            </a:fld>
            <a:endParaRPr lang="es-ES" altLang="en-US"/>
          </a:p>
        </p:txBody>
      </p:sp>
      <p:sp>
        <p:nvSpPr>
          <p:cNvPr id="1048998" name="Pastki kolontitul 7"/>
          <p:cNvSpPr>
            <a:spLocks noGrp="1"/>
          </p:cNvSpPr>
          <p:nvPr>
            <p:ph type="ftr" sz="quarter" idx="11"/>
          </p:nvPr>
        </p:nvSpPr>
        <p:spPr/>
        <p:txBody>
          <a:bodyPr/>
          <a:lstStyle/>
          <a:p>
            <a:r>
              <a:rPr lang="es-ES" altLang="en-US"/>
              <a:t>Shokirov Ismoiljon</a:t>
            </a:r>
          </a:p>
        </p:txBody>
      </p:sp>
      <p:sp>
        <p:nvSpPr>
          <p:cNvPr id="1048999" name="Slayd raqami 8"/>
          <p:cNvSpPr>
            <a:spLocks noGrp="1"/>
          </p:cNvSpPr>
          <p:nvPr>
            <p:ph type="sldNum" sz="quarter" idx="12"/>
          </p:nvPr>
        </p:nvSpPr>
        <p:spPr/>
        <p:txBody>
          <a:bodyPr/>
          <a:lstStyle/>
          <a:p>
            <a:fld id="{D6535DF9-F3BE-423F-95BB-67455FC9E1A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8988" name="Sarlavha 1"/>
          <p:cNvSpPr>
            <a:spLocks noGrp="1"/>
          </p:cNvSpPr>
          <p:nvPr>
            <p:ph type="title" hasCustomPrompt="1"/>
          </p:nvPr>
        </p:nvSpPr>
        <p:spPr/>
        <p:txBody>
          <a:bodyPr/>
          <a:lstStyle/>
          <a:p>
            <a:r>
              <a:rPr lang="en-US"/>
              <a:t>Sarlavha namunasini tahrirlash uchun bosing</a:t>
            </a:r>
          </a:p>
        </p:txBody>
      </p:sp>
      <p:sp>
        <p:nvSpPr>
          <p:cNvPr id="1048989" name="Sana 2"/>
          <p:cNvSpPr>
            <a:spLocks noGrp="1"/>
          </p:cNvSpPr>
          <p:nvPr>
            <p:ph type="dt" sz="half" idx="10"/>
          </p:nvPr>
        </p:nvSpPr>
        <p:spPr/>
        <p:txBody>
          <a:bodyPr/>
          <a:lstStyle/>
          <a:p>
            <a:fld id="{915A8314-01B6-4607-B933-89EB6A4B519D}" type="datetime1">
              <a:rPr lang="en-US" altLang="en-US" smtClean="0"/>
              <a:pPr/>
              <a:t>7/30/2021</a:t>
            </a:fld>
            <a:endParaRPr lang="es-ES" altLang="en-US"/>
          </a:p>
        </p:txBody>
      </p:sp>
      <p:sp>
        <p:nvSpPr>
          <p:cNvPr id="1048990" name="Pastki kolontitul 3"/>
          <p:cNvSpPr>
            <a:spLocks noGrp="1"/>
          </p:cNvSpPr>
          <p:nvPr>
            <p:ph type="ftr" sz="quarter" idx="11"/>
          </p:nvPr>
        </p:nvSpPr>
        <p:spPr/>
        <p:txBody>
          <a:bodyPr/>
          <a:lstStyle/>
          <a:p>
            <a:r>
              <a:rPr lang="es-ES" altLang="en-US"/>
              <a:t>Shokirov Ismoiljon</a:t>
            </a:r>
          </a:p>
        </p:txBody>
      </p:sp>
      <p:sp>
        <p:nvSpPr>
          <p:cNvPr id="1048991" name="Slayd raqami 4"/>
          <p:cNvSpPr>
            <a:spLocks noGrp="1"/>
          </p:cNvSpPr>
          <p:nvPr>
            <p:ph type="sldNum" sz="quarter" idx="12"/>
          </p:nvPr>
        </p:nvSpPr>
        <p:spPr/>
        <p:txBody>
          <a:bodyPr/>
          <a:lstStyle/>
          <a:p>
            <a:fld id="{03B81C42-A99A-4AA5-8978-1A5344E07B97}"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8633" name="Sana 1"/>
          <p:cNvSpPr>
            <a:spLocks noGrp="1"/>
          </p:cNvSpPr>
          <p:nvPr>
            <p:ph type="dt" sz="half" idx="10"/>
          </p:nvPr>
        </p:nvSpPr>
        <p:spPr/>
        <p:txBody>
          <a:bodyPr/>
          <a:lstStyle/>
          <a:p>
            <a:fld id="{D45904AB-E2CF-4DB7-81AA-C5272E264432}" type="datetime1">
              <a:rPr lang="en-US" altLang="en-US" smtClean="0"/>
              <a:pPr/>
              <a:t>7/30/2021</a:t>
            </a:fld>
            <a:endParaRPr lang="es-ES" altLang="en-US"/>
          </a:p>
        </p:txBody>
      </p:sp>
      <p:sp>
        <p:nvSpPr>
          <p:cNvPr id="1048634" name="Pastki kolontitul 2"/>
          <p:cNvSpPr>
            <a:spLocks noGrp="1"/>
          </p:cNvSpPr>
          <p:nvPr>
            <p:ph type="ftr" sz="quarter" idx="11"/>
          </p:nvPr>
        </p:nvSpPr>
        <p:spPr/>
        <p:txBody>
          <a:bodyPr/>
          <a:lstStyle/>
          <a:p>
            <a:r>
              <a:rPr lang="es-ES" altLang="en-US"/>
              <a:t>Shokirov Ismoiljon</a:t>
            </a:r>
          </a:p>
        </p:txBody>
      </p:sp>
      <p:sp>
        <p:nvSpPr>
          <p:cNvPr id="1048635" name="Slayd raqami 3"/>
          <p:cNvSpPr>
            <a:spLocks noGrp="1"/>
          </p:cNvSpPr>
          <p:nvPr>
            <p:ph type="sldNum" sz="quarter" idx="12"/>
          </p:nvPr>
        </p:nvSpPr>
        <p:spPr/>
        <p:txBody>
          <a:bodyPr/>
          <a:lstStyle/>
          <a:p>
            <a:fld id="{D32A187A-BCC5-48F6-8EE5-0CF0A224803C}"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8982"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8983" name="Tarkibi 2"/>
          <p:cNvSpPr>
            <a:spLocks noGrp="1"/>
          </p:cNvSpPr>
          <p:nvPr>
            <p:ph idx="1" hasCustomPrompt="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84"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8985" name="Sana 4"/>
          <p:cNvSpPr>
            <a:spLocks noGrp="1"/>
          </p:cNvSpPr>
          <p:nvPr>
            <p:ph type="dt" sz="half" idx="10"/>
          </p:nvPr>
        </p:nvSpPr>
        <p:spPr/>
        <p:txBody>
          <a:bodyPr/>
          <a:lstStyle/>
          <a:p>
            <a:fld id="{B8827F8D-F6B4-4447-B22F-4E37488F5C7C}" type="datetime1">
              <a:rPr lang="en-US" altLang="en-US" smtClean="0"/>
              <a:pPr/>
              <a:t>7/30/2021</a:t>
            </a:fld>
            <a:endParaRPr lang="es-ES" altLang="en-US"/>
          </a:p>
        </p:txBody>
      </p:sp>
      <p:sp>
        <p:nvSpPr>
          <p:cNvPr id="1048986" name="Pastki kolontitul 5"/>
          <p:cNvSpPr>
            <a:spLocks noGrp="1"/>
          </p:cNvSpPr>
          <p:nvPr>
            <p:ph type="ftr" sz="quarter" idx="11"/>
          </p:nvPr>
        </p:nvSpPr>
        <p:spPr/>
        <p:txBody>
          <a:bodyPr/>
          <a:lstStyle/>
          <a:p>
            <a:r>
              <a:rPr lang="es-ES" altLang="en-US"/>
              <a:t>Shokirov Ismoiljon</a:t>
            </a:r>
          </a:p>
        </p:txBody>
      </p:sp>
      <p:sp>
        <p:nvSpPr>
          <p:cNvPr id="1048987" name="Slayd raqami 6"/>
          <p:cNvSpPr>
            <a:spLocks noGrp="1"/>
          </p:cNvSpPr>
          <p:nvPr>
            <p:ph type="sldNum" sz="quarter" idx="12"/>
          </p:nvPr>
        </p:nvSpPr>
        <p:spPr/>
        <p:txBody>
          <a:bodyPr/>
          <a:lstStyle/>
          <a:p>
            <a:fld id="{0950CBED-1E0B-4FE3-956A-2B27F59C0D4C}"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1048960"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8961" name="Rasm 2"/>
          <p:cNvSpPr>
            <a:spLocks noGrp="1"/>
          </p:cNvSpPr>
          <p:nvPr>
            <p:ph type="pic" idx="1" hasCustomPrompt="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Rasm </a:t>
            </a:r>
            <a:r>
              <a:rPr lang="en-US" dirty="0"/>
              <a:t>joylash uchun belgi ustiga bosing</a:t>
            </a:r>
          </a:p>
        </p:txBody>
      </p:sp>
      <p:sp>
        <p:nvSpPr>
          <p:cNvPr id="1048962"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8963" name="Sana 4"/>
          <p:cNvSpPr>
            <a:spLocks noGrp="1"/>
          </p:cNvSpPr>
          <p:nvPr>
            <p:ph type="dt" sz="half" idx="10"/>
          </p:nvPr>
        </p:nvSpPr>
        <p:spPr/>
        <p:txBody>
          <a:bodyPr/>
          <a:lstStyle/>
          <a:p>
            <a:fld id="{9C4597FD-DA91-4A33-8FFF-53AAC6263A89}" type="datetime1">
              <a:rPr lang="en-US" altLang="en-US" smtClean="0"/>
              <a:pPr/>
              <a:t>7/30/2021</a:t>
            </a:fld>
            <a:endParaRPr lang="es-ES" altLang="en-US"/>
          </a:p>
        </p:txBody>
      </p:sp>
      <p:sp>
        <p:nvSpPr>
          <p:cNvPr id="1048964" name="Pastki kolontitul 5"/>
          <p:cNvSpPr>
            <a:spLocks noGrp="1"/>
          </p:cNvSpPr>
          <p:nvPr>
            <p:ph type="ftr" sz="quarter" idx="11"/>
          </p:nvPr>
        </p:nvSpPr>
        <p:spPr/>
        <p:txBody>
          <a:bodyPr/>
          <a:lstStyle/>
          <a:p>
            <a:r>
              <a:rPr lang="es-ES" altLang="en-US"/>
              <a:t>Shokirov Ismoiljon</a:t>
            </a:r>
          </a:p>
        </p:txBody>
      </p:sp>
      <p:sp>
        <p:nvSpPr>
          <p:cNvPr id="1048965" name="Slayd raqami 6"/>
          <p:cNvSpPr>
            <a:spLocks noGrp="1"/>
          </p:cNvSpPr>
          <p:nvPr>
            <p:ph type="sldNum" sz="quarter" idx="12"/>
          </p:nvPr>
        </p:nvSpPr>
        <p:spPr/>
        <p:txBody>
          <a:bodyPr/>
          <a:lstStyle/>
          <a:p>
            <a:fld id="{505ECEBA-F92C-4906-9E0C-DA69B3DD2165}"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8966" name="Sarlavha 1"/>
          <p:cNvSpPr>
            <a:spLocks noGrp="1"/>
          </p:cNvSpPr>
          <p:nvPr>
            <p:ph type="title" hasCustomPrompt="1"/>
          </p:nvPr>
        </p:nvSpPr>
        <p:spPr/>
        <p:txBody>
          <a:bodyPr/>
          <a:lstStyle/>
          <a:p>
            <a:r>
              <a:rPr lang="en-US"/>
              <a:t>Sarlavha namunasini tahrirlash uchun bosing</a:t>
            </a:r>
          </a:p>
        </p:txBody>
      </p:sp>
      <p:sp>
        <p:nvSpPr>
          <p:cNvPr id="1048967" name="Vertikal matn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68" name="Sana 3"/>
          <p:cNvSpPr>
            <a:spLocks noGrp="1"/>
          </p:cNvSpPr>
          <p:nvPr>
            <p:ph type="dt" sz="half" idx="10"/>
          </p:nvPr>
        </p:nvSpPr>
        <p:spPr/>
        <p:txBody>
          <a:bodyPr/>
          <a:lstStyle/>
          <a:p>
            <a:fld id="{F4069F31-02DC-43A3-B675-10853D9AF8B5}" type="datetime1">
              <a:rPr lang="en-US" altLang="en-US" smtClean="0"/>
              <a:pPr/>
              <a:t>7/30/2021</a:t>
            </a:fld>
            <a:endParaRPr lang="es-ES" altLang="en-US"/>
          </a:p>
        </p:txBody>
      </p:sp>
      <p:sp>
        <p:nvSpPr>
          <p:cNvPr id="1048969" name="Pastki kolontitul 4"/>
          <p:cNvSpPr>
            <a:spLocks noGrp="1"/>
          </p:cNvSpPr>
          <p:nvPr>
            <p:ph type="ftr" sz="quarter" idx="11"/>
          </p:nvPr>
        </p:nvSpPr>
        <p:spPr/>
        <p:txBody>
          <a:bodyPr/>
          <a:lstStyle/>
          <a:p>
            <a:r>
              <a:rPr lang="es-ES" altLang="en-US"/>
              <a:t>Shokirov Ismoiljon</a:t>
            </a:r>
          </a:p>
        </p:txBody>
      </p:sp>
      <p:sp>
        <p:nvSpPr>
          <p:cNvPr id="1048970" name="Slayd raqami 5"/>
          <p:cNvSpPr>
            <a:spLocks noGrp="1"/>
          </p:cNvSpPr>
          <p:nvPr>
            <p:ph type="sldNum" sz="quarter" idx="12"/>
          </p:nvPr>
        </p:nvSpPr>
        <p:spPr/>
        <p:txBody>
          <a:bodyPr/>
          <a:lstStyle/>
          <a:p>
            <a:fld id="{B394BBAD-0718-47AB-8A73-FA71528E1B1D}"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8971" name="Vertikal sarlavha 1"/>
          <p:cNvSpPr>
            <a:spLocks noGrp="1"/>
          </p:cNvSpPr>
          <p:nvPr>
            <p:ph type="title" orient="vert" hasCustomPrompt="1"/>
          </p:nvPr>
        </p:nvSpPr>
        <p:spPr>
          <a:xfrm>
            <a:off x="8839200" y="274639"/>
            <a:ext cx="2743200" cy="5851525"/>
          </a:xfrm>
        </p:spPr>
        <p:txBody>
          <a:bodyPr vert="eaVert"/>
          <a:lstStyle/>
          <a:p>
            <a:r>
              <a:rPr lang="en-US"/>
              <a:t>Sarlavha namunasini tahrirlash uchun bosing</a:t>
            </a:r>
          </a:p>
        </p:txBody>
      </p:sp>
      <p:sp>
        <p:nvSpPr>
          <p:cNvPr id="1048972" name="Vertikal matn 2"/>
          <p:cNvSpPr>
            <a:spLocks noGrp="1"/>
          </p:cNvSpPr>
          <p:nvPr>
            <p:ph type="body" orient="vert" idx="1" hasCustomPrompt="1"/>
          </p:nvPr>
        </p:nvSpPr>
        <p:spPr>
          <a:xfrm>
            <a:off x="609600" y="274639"/>
            <a:ext cx="8026400" cy="5851525"/>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73" name="Sana 3"/>
          <p:cNvSpPr>
            <a:spLocks noGrp="1"/>
          </p:cNvSpPr>
          <p:nvPr>
            <p:ph type="dt" sz="half" idx="10"/>
          </p:nvPr>
        </p:nvSpPr>
        <p:spPr/>
        <p:txBody>
          <a:bodyPr/>
          <a:lstStyle/>
          <a:p>
            <a:fld id="{63DA30A9-F9AB-4FFF-8CE7-818DDFFFE43C}" type="datetime1">
              <a:rPr lang="en-US" altLang="en-US" smtClean="0"/>
              <a:pPr/>
              <a:t>7/30/2021</a:t>
            </a:fld>
            <a:endParaRPr lang="es-ES" altLang="en-US"/>
          </a:p>
        </p:txBody>
      </p:sp>
      <p:sp>
        <p:nvSpPr>
          <p:cNvPr id="1048974" name="Pastki kolontitul 4"/>
          <p:cNvSpPr>
            <a:spLocks noGrp="1"/>
          </p:cNvSpPr>
          <p:nvPr>
            <p:ph type="ftr" sz="quarter" idx="11"/>
          </p:nvPr>
        </p:nvSpPr>
        <p:spPr/>
        <p:txBody>
          <a:bodyPr/>
          <a:lstStyle/>
          <a:p>
            <a:r>
              <a:rPr lang="es-ES" altLang="en-US"/>
              <a:t>Shokirov Ismoiljon</a:t>
            </a:r>
          </a:p>
        </p:txBody>
      </p:sp>
      <p:sp>
        <p:nvSpPr>
          <p:cNvPr id="1048975" name="Slayd raqami 5"/>
          <p:cNvSpPr>
            <a:spLocks noGrp="1"/>
          </p:cNvSpPr>
          <p:nvPr>
            <p:ph type="sldNum" sz="quarter" idx="12"/>
          </p:nvPr>
        </p:nvSpPr>
        <p:spPr/>
        <p:txBody>
          <a:bodyPr/>
          <a:lstStyle/>
          <a:p>
            <a:fld id="{7E7FA538-6DF4-4C0F-8F66-069A1245E6A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8581" name="Sarlavha 1"/>
          <p:cNvSpPr>
            <a:spLocks noGrp="1"/>
          </p:cNvSpPr>
          <p:nvPr>
            <p:ph type="ctrTitle" hasCustomPrompt="1"/>
          </p:nvPr>
        </p:nvSpPr>
        <p:spPr>
          <a:xfrm>
            <a:off x="1524000" y="1122363"/>
            <a:ext cx="9144000" cy="2387600"/>
          </a:xfrm>
        </p:spPr>
        <p:txBody>
          <a:bodyPr anchor="b"/>
          <a:lstStyle>
            <a:lvl1pPr algn="ctr">
              <a:defRPr sz="6000"/>
            </a:lvl1pPr>
          </a:lstStyle>
          <a:p>
            <a:r>
              <a:rPr lang="en-US"/>
              <a:t>Sarlavha namunasini tahrirlash uchun bosing</a:t>
            </a:r>
          </a:p>
        </p:txBody>
      </p:sp>
      <p:sp>
        <p:nvSpPr>
          <p:cNvPr id="1048582" name="Tagsarlavha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Taglavha namunasini tahrirlash uchun bosing</a:t>
            </a:r>
          </a:p>
        </p:txBody>
      </p:sp>
      <p:sp>
        <p:nvSpPr>
          <p:cNvPr id="1048583" name="Sana 3"/>
          <p:cNvSpPr>
            <a:spLocks noGrp="1"/>
          </p:cNvSpPr>
          <p:nvPr>
            <p:ph type="dt" sz="half" idx="10"/>
          </p:nvPr>
        </p:nvSpPr>
        <p:spPr/>
        <p:txBody>
          <a:bodyPr/>
          <a:lstStyle/>
          <a:p>
            <a:fld id="{7A52D1B3-F1CE-45D7-8161-E307D865E5A7}" type="datetime1">
              <a:rPr lang="en-US" altLang="en-US" smtClean="0"/>
              <a:pPr/>
              <a:t>7/30/2021</a:t>
            </a:fld>
            <a:endParaRPr lang="es-ES" altLang="en-US"/>
          </a:p>
        </p:txBody>
      </p:sp>
      <p:sp>
        <p:nvSpPr>
          <p:cNvPr id="1048584" name="Pastki kolontitul 4"/>
          <p:cNvSpPr>
            <a:spLocks noGrp="1"/>
          </p:cNvSpPr>
          <p:nvPr>
            <p:ph type="ftr" sz="quarter" idx="11"/>
          </p:nvPr>
        </p:nvSpPr>
        <p:spPr/>
        <p:txBody>
          <a:bodyPr/>
          <a:lstStyle/>
          <a:p>
            <a:r>
              <a:rPr lang="es-ES" altLang="en-US"/>
              <a:t>Shokirov Ismoiljon</a:t>
            </a:r>
          </a:p>
        </p:txBody>
      </p:sp>
      <p:sp>
        <p:nvSpPr>
          <p:cNvPr id="1048585" name="Slayd raqami 5"/>
          <p:cNvSpPr>
            <a:spLocks noGrp="1"/>
          </p:cNvSpPr>
          <p:nvPr>
            <p:ph type="sldNum" sz="quarter" idx="12"/>
          </p:nvPr>
        </p:nvSpPr>
        <p:spPr/>
        <p:txBody>
          <a:bodyPr/>
          <a:lstStyle/>
          <a:p>
            <a:fld id="{07549274-565E-4350-A399-41E3ED4E4609}"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9511" name="Sarlavha 1"/>
          <p:cNvSpPr>
            <a:spLocks noGrp="1"/>
          </p:cNvSpPr>
          <p:nvPr>
            <p:ph type="title" hasCustomPrompt="1"/>
          </p:nvPr>
        </p:nvSpPr>
        <p:spPr/>
        <p:txBody>
          <a:bodyPr/>
          <a:lstStyle/>
          <a:p>
            <a:r>
              <a:rPr lang="en-US"/>
              <a:t>Sarlavha namunasini tahrirlash uchun bosing</a:t>
            </a:r>
          </a:p>
        </p:txBody>
      </p:sp>
      <p:sp>
        <p:nvSpPr>
          <p:cNvPr id="1049512" name="Tarkibi 2"/>
          <p:cNvSpPr>
            <a:spLocks noGrp="1"/>
          </p:cNvSpPr>
          <p:nvPr>
            <p:ph idx="1" hasCustomPrompt="1"/>
          </p:nvPr>
        </p:nvSpPr>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513" name="Sana 3"/>
          <p:cNvSpPr>
            <a:spLocks noGrp="1"/>
          </p:cNvSpPr>
          <p:nvPr>
            <p:ph type="dt" sz="half" idx="10"/>
          </p:nvPr>
        </p:nvSpPr>
        <p:spPr/>
        <p:txBody>
          <a:bodyPr/>
          <a:lstStyle/>
          <a:p>
            <a:fld id="{5884C72A-B205-4BC9-8A36-ECB96A559576}" type="datetime1">
              <a:rPr lang="en-US" altLang="en-US" smtClean="0"/>
              <a:pPr/>
              <a:t>7/30/2021</a:t>
            </a:fld>
            <a:endParaRPr lang="es-ES" altLang="en-US"/>
          </a:p>
        </p:txBody>
      </p:sp>
      <p:sp>
        <p:nvSpPr>
          <p:cNvPr id="1049514" name="Pastki kolontitul 4"/>
          <p:cNvSpPr>
            <a:spLocks noGrp="1"/>
          </p:cNvSpPr>
          <p:nvPr>
            <p:ph type="ftr" sz="quarter" idx="11"/>
          </p:nvPr>
        </p:nvSpPr>
        <p:spPr/>
        <p:txBody>
          <a:bodyPr/>
          <a:lstStyle/>
          <a:p>
            <a:r>
              <a:rPr lang="es-ES" altLang="en-US"/>
              <a:t>Shokirov Ismoiljon</a:t>
            </a:r>
          </a:p>
        </p:txBody>
      </p:sp>
      <p:sp>
        <p:nvSpPr>
          <p:cNvPr id="1049515" name="Slayd raqami 5"/>
          <p:cNvSpPr>
            <a:spLocks noGrp="1"/>
          </p:cNvSpPr>
          <p:nvPr>
            <p:ph type="sldNum" sz="quarter" idx="12"/>
          </p:nvPr>
        </p:nvSpPr>
        <p:spPr/>
        <p:txBody>
          <a:bodyPr/>
          <a:lstStyle/>
          <a:p>
            <a:fld id="{2A9559F8-EA87-437E-87B1-7135CF1BA2EA}"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9516" name="Sarlavha 1"/>
          <p:cNvSpPr>
            <a:spLocks noGrp="1"/>
          </p:cNvSpPr>
          <p:nvPr>
            <p:ph type="title" hasCustomPrompt="1"/>
          </p:nvPr>
        </p:nvSpPr>
        <p:spPr>
          <a:xfrm>
            <a:off x="831851" y="1709739"/>
            <a:ext cx="10515600" cy="2852737"/>
          </a:xfrm>
        </p:spPr>
        <p:txBody>
          <a:bodyPr anchor="b"/>
          <a:lstStyle>
            <a:lvl1pPr>
              <a:defRPr sz="6000"/>
            </a:lvl1pPr>
          </a:lstStyle>
          <a:p>
            <a:r>
              <a:rPr lang="en-US"/>
              <a:t>Sarlavha namunasini tahrirlash uchun bosing</a:t>
            </a:r>
          </a:p>
        </p:txBody>
      </p:sp>
      <p:sp>
        <p:nvSpPr>
          <p:cNvPr id="1049517" name="Matn 2"/>
          <p:cNvSpPr>
            <a:spLocks noGrp="1"/>
          </p:cNvSpPr>
          <p:nvPr>
            <p:ph type="body" idx="1" hasCustomPrompt="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Matn namunasini tahrirlash</a:t>
            </a:r>
          </a:p>
        </p:txBody>
      </p:sp>
      <p:sp>
        <p:nvSpPr>
          <p:cNvPr id="1049518" name="Sana 3"/>
          <p:cNvSpPr>
            <a:spLocks noGrp="1"/>
          </p:cNvSpPr>
          <p:nvPr>
            <p:ph type="dt" sz="half" idx="10"/>
          </p:nvPr>
        </p:nvSpPr>
        <p:spPr/>
        <p:txBody>
          <a:bodyPr/>
          <a:lstStyle/>
          <a:p>
            <a:fld id="{9BCA5261-027F-4ADA-88DB-E09405F1637C}" type="datetime1">
              <a:rPr lang="en-US" altLang="en-US" smtClean="0"/>
              <a:pPr/>
              <a:t>7/30/2021</a:t>
            </a:fld>
            <a:endParaRPr lang="es-ES" altLang="en-US"/>
          </a:p>
        </p:txBody>
      </p:sp>
      <p:sp>
        <p:nvSpPr>
          <p:cNvPr id="1049519" name="Pastki kolontitul 4"/>
          <p:cNvSpPr>
            <a:spLocks noGrp="1"/>
          </p:cNvSpPr>
          <p:nvPr>
            <p:ph type="ftr" sz="quarter" idx="11"/>
          </p:nvPr>
        </p:nvSpPr>
        <p:spPr/>
        <p:txBody>
          <a:bodyPr/>
          <a:lstStyle/>
          <a:p>
            <a:r>
              <a:rPr lang="es-ES" altLang="en-US"/>
              <a:t>Shokirov Ismoiljon</a:t>
            </a:r>
          </a:p>
        </p:txBody>
      </p:sp>
      <p:sp>
        <p:nvSpPr>
          <p:cNvPr id="1049520" name="Slayd raqami 5"/>
          <p:cNvSpPr>
            <a:spLocks noGrp="1"/>
          </p:cNvSpPr>
          <p:nvPr>
            <p:ph type="sldNum" sz="quarter" idx="12"/>
          </p:nvPr>
        </p:nvSpPr>
        <p:spPr/>
        <p:txBody>
          <a:bodyPr/>
          <a:lstStyle/>
          <a:p>
            <a:fld id="{5588216D-6634-4C1C-B6BA-6800E8D92848}"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9539" name="Sarlavha 1"/>
          <p:cNvSpPr>
            <a:spLocks noGrp="1"/>
          </p:cNvSpPr>
          <p:nvPr>
            <p:ph type="title" hasCustomPrompt="1"/>
          </p:nvPr>
        </p:nvSpPr>
        <p:spPr/>
        <p:txBody>
          <a:bodyPr/>
          <a:lstStyle/>
          <a:p>
            <a:r>
              <a:rPr lang="en-US"/>
              <a:t>Sarlavha namunasini tahrirlash uchun bosing</a:t>
            </a:r>
          </a:p>
        </p:txBody>
      </p:sp>
      <p:sp>
        <p:nvSpPr>
          <p:cNvPr id="1049540" name="Tarkibi 2"/>
          <p:cNvSpPr>
            <a:spLocks noGrp="1"/>
          </p:cNvSpPr>
          <p:nvPr>
            <p:ph sz="half" idx="1" hasCustomPrompt="1"/>
          </p:nvPr>
        </p:nvSpPr>
        <p:spPr>
          <a:xfrm>
            <a:off x="609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541" name="Tarkibi 3"/>
          <p:cNvSpPr>
            <a:spLocks noGrp="1"/>
          </p:cNvSpPr>
          <p:nvPr>
            <p:ph sz="half" idx="2" hasCustomPrompt="1"/>
          </p:nvPr>
        </p:nvSpPr>
        <p:spPr>
          <a:xfrm>
            <a:off x="6197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542" name="Sana 4"/>
          <p:cNvSpPr>
            <a:spLocks noGrp="1"/>
          </p:cNvSpPr>
          <p:nvPr>
            <p:ph type="dt" sz="half" idx="10"/>
          </p:nvPr>
        </p:nvSpPr>
        <p:spPr/>
        <p:txBody>
          <a:bodyPr/>
          <a:lstStyle/>
          <a:p>
            <a:fld id="{C56DCA58-24E7-4E9F-8D48-524F4FB07600}" type="datetime1">
              <a:rPr lang="en-US" altLang="en-US" smtClean="0"/>
              <a:pPr/>
              <a:t>7/30/2021</a:t>
            </a:fld>
            <a:endParaRPr lang="es-ES" altLang="en-US"/>
          </a:p>
        </p:txBody>
      </p:sp>
      <p:sp>
        <p:nvSpPr>
          <p:cNvPr id="1049543" name="Pastki kolontitul 5"/>
          <p:cNvSpPr>
            <a:spLocks noGrp="1"/>
          </p:cNvSpPr>
          <p:nvPr>
            <p:ph type="ftr" sz="quarter" idx="11"/>
          </p:nvPr>
        </p:nvSpPr>
        <p:spPr/>
        <p:txBody>
          <a:bodyPr/>
          <a:lstStyle/>
          <a:p>
            <a:r>
              <a:rPr lang="es-ES" altLang="en-US"/>
              <a:t>Shokirov Ismoiljon</a:t>
            </a:r>
          </a:p>
        </p:txBody>
      </p:sp>
      <p:sp>
        <p:nvSpPr>
          <p:cNvPr id="1049544" name="Slayd raqami 6"/>
          <p:cNvSpPr>
            <a:spLocks noGrp="1"/>
          </p:cNvSpPr>
          <p:nvPr>
            <p:ph type="sldNum" sz="quarter" idx="12"/>
          </p:nvPr>
        </p:nvSpPr>
        <p:spPr/>
        <p:txBody>
          <a:bodyPr/>
          <a:lstStyle/>
          <a:p>
            <a:fld id="{A1DF50A5-ECA1-4462-8E26-3B501014EC6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9526" name="Sarlavha 1"/>
          <p:cNvSpPr>
            <a:spLocks noGrp="1"/>
          </p:cNvSpPr>
          <p:nvPr>
            <p:ph type="title" hasCustomPrompt="1"/>
          </p:nvPr>
        </p:nvSpPr>
        <p:spPr>
          <a:xfrm>
            <a:off x="840317" y="365126"/>
            <a:ext cx="10515600" cy="1325563"/>
          </a:xfrm>
        </p:spPr>
        <p:txBody>
          <a:bodyPr/>
          <a:lstStyle/>
          <a:p>
            <a:r>
              <a:rPr lang="en-US"/>
              <a:t>Sarlavha namunasini tahrirlash uchun bosing</a:t>
            </a:r>
          </a:p>
        </p:txBody>
      </p:sp>
      <p:sp>
        <p:nvSpPr>
          <p:cNvPr id="1049527" name="Matn 2"/>
          <p:cNvSpPr>
            <a:spLocks noGrp="1"/>
          </p:cNvSpPr>
          <p:nvPr>
            <p:ph type="body" idx="1" hasCustomPrompt="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528" name="Tarkibi 3"/>
          <p:cNvSpPr>
            <a:spLocks noGrp="1"/>
          </p:cNvSpPr>
          <p:nvPr>
            <p:ph sz="half" idx="2" hasCustomPrompt="1"/>
          </p:nvPr>
        </p:nvSpPr>
        <p:spPr>
          <a:xfrm>
            <a:off x="840318" y="2505075"/>
            <a:ext cx="5158316"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529" name="Matn 4"/>
          <p:cNvSpPr>
            <a:spLocks noGrp="1"/>
          </p:cNvSpPr>
          <p:nvPr>
            <p:ph type="body" sz="quarter" idx="3" hasCustomPrompt="1"/>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530" name="Tarkibi 5"/>
          <p:cNvSpPr>
            <a:spLocks noGrp="1"/>
          </p:cNvSpPr>
          <p:nvPr>
            <p:ph sz="quarter" idx="4" hasCustomPrompt="1"/>
          </p:nvPr>
        </p:nvSpPr>
        <p:spPr>
          <a:xfrm>
            <a:off x="6172200" y="2505075"/>
            <a:ext cx="5183717"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531" name="Sana 6"/>
          <p:cNvSpPr>
            <a:spLocks noGrp="1"/>
          </p:cNvSpPr>
          <p:nvPr>
            <p:ph type="dt" sz="half" idx="10"/>
          </p:nvPr>
        </p:nvSpPr>
        <p:spPr/>
        <p:txBody>
          <a:bodyPr/>
          <a:lstStyle/>
          <a:p>
            <a:fld id="{95618C01-0F0E-41F0-BF38-6F03E76C174F}" type="datetime1">
              <a:rPr lang="en-US" altLang="en-US" smtClean="0"/>
              <a:pPr/>
              <a:t>7/30/2021</a:t>
            </a:fld>
            <a:endParaRPr lang="es-ES" altLang="en-US"/>
          </a:p>
        </p:txBody>
      </p:sp>
      <p:sp>
        <p:nvSpPr>
          <p:cNvPr id="1049532" name="Pastki kolontitul 7"/>
          <p:cNvSpPr>
            <a:spLocks noGrp="1"/>
          </p:cNvSpPr>
          <p:nvPr>
            <p:ph type="ftr" sz="quarter" idx="11"/>
          </p:nvPr>
        </p:nvSpPr>
        <p:spPr/>
        <p:txBody>
          <a:bodyPr/>
          <a:lstStyle/>
          <a:p>
            <a:r>
              <a:rPr lang="es-ES" altLang="en-US"/>
              <a:t>Shokirov Ismoiljon</a:t>
            </a:r>
          </a:p>
        </p:txBody>
      </p:sp>
      <p:sp>
        <p:nvSpPr>
          <p:cNvPr id="1049533" name="Slayd raqami 8"/>
          <p:cNvSpPr>
            <a:spLocks noGrp="1"/>
          </p:cNvSpPr>
          <p:nvPr>
            <p:ph type="sldNum" sz="quarter" idx="12"/>
          </p:nvPr>
        </p:nvSpPr>
        <p:spPr/>
        <p:txBody>
          <a:bodyPr/>
          <a:lstStyle/>
          <a:p>
            <a:fld id="{D6535DF9-F3BE-423F-95BB-67455FC9E1A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9545" name="Sarlavha 1"/>
          <p:cNvSpPr>
            <a:spLocks noGrp="1"/>
          </p:cNvSpPr>
          <p:nvPr>
            <p:ph type="title" hasCustomPrompt="1"/>
          </p:nvPr>
        </p:nvSpPr>
        <p:spPr/>
        <p:txBody>
          <a:bodyPr/>
          <a:lstStyle/>
          <a:p>
            <a:r>
              <a:rPr lang="en-US"/>
              <a:t>Sarlavha namunasini tahrirlash uchun bosing</a:t>
            </a:r>
          </a:p>
        </p:txBody>
      </p:sp>
      <p:sp>
        <p:nvSpPr>
          <p:cNvPr id="1049546" name="Sana 2"/>
          <p:cNvSpPr>
            <a:spLocks noGrp="1"/>
          </p:cNvSpPr>
          <p:nvPr>
            <p:ph type="dt" sz="half" idx="10"/>
          </p:nvPr>
        </p:nvSpPr>
        <p:spPr/>
        <p:txBody>
          <a:bodyPr/>
          <a:lstStyle/>
          <a:p>
            <a:fld id="{6776F9E3-6187-4956-B9E4-2F497715EF3F}" type="datetime1">
              <a:rPr lang="en-US" altLang="en-US" smtClean="0"/>
              <a:pPr/>
              <a:t>7/30/2021</a:t>
            </a:fld>
            <a:endParaRPr lang="es-ES" altLang="en-US"/>
          </a:p>
        </p:txBody>
      </p:sp>
      <p:sp>
        <p:nvSpPr>
          <p:cNvPr id="1049547" name="Pastki kolontitul 3"/>
          <p:cNvSpPr>
            <a:spLocks noGrp="1"/>
          </p:cNvSpPr>
          <p:nvPr>
            <p:ph type="ftr" sz="quarter" idx="11"/>
          </p:nvPr>
        </p:nvSpPr>
        <p:spPr/>
        <p:txBody>
          <a:bodyPr/>
          <a:lstStyle/>
          <a:p>
            <a:r>
              <a:rPr lang="es-ES" altLang="en-US"/>
              <a:t>Shokirov Ismoiljon</a:t>
            </a:r>
          </a:p>
        </p:txBody>
      </p:sp>
      <p:sp>
        <p:nvSpPr>
          <p:cNvPr id="1049548" name="Slayd raqami 4"/>
          <p:cNvSpPr>
            <a:spLocks noGrp="1"/>
          </p:cNvSpPr>
          <p:nvPr>
            <p:ph type="sldNum" sz="quarter" idx="12"/>
          </p:nvPr>
        </p:nvSpPr>
        <p:spPr/>
        <p:txBody>
          <a:bodyPr/>
          <a:lstStyle/>
          <a:p>
            <a:fld id="{03B81C42-A99A-4AA5-8978-1A5344E07B97}"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8681" name="Sana 1"/>
          <p:cNvSpPr>
            <a:spLocks noGrp="1"/>
          </p:cNvSpPr>
          <p:nvPr>
            <p:ph type="dt" sz="half" idx="10"/>
          </p:nvPr>
        </p:nvSpPr>
        <p:spPr/>
        <p:txBody>
          <a:bodyPr/>
          <a:lstStyle/>
          <a:p>
            <a:fld id="{D5632471-3F46-4433-8D02-D49B601F74AC}" type="datetime1">
              <a:rPr lang="en-US" altLang="en-US" smtClean="0"/>
              <a:pPr/>
              <a:t>7/30/2021</a:t>
            </a:fld>
            <a:endParaRPr lang="es-ES" altLang="en-US"/>
          </a:p>
        </p:txBody>
      </p:sp>
      <p:sp>
        <p:nvSpPr>
          <p:cNvPr id="1048682" name="Pastki kolontitul 2"/>
          <p:cNvSpPr>
            <a:spLocks noGrp="1"/>
          </p:cNvSpPr>
          <p:nvPr>
            <p:ph type="ftr" sz="quarter" idx="11"/>
          </p:nvPr>
        </p:nvSpPr>
        <p:spPr/>
        <p:txBody>
          <a:bodyPr/>
          <a:lstStyle/>
          <a:p>
            <a:r>
              <a:rPr lang="es-ES" altLang="en-US"/>
              <a:t>Shokirov Ismoiljon</a:t>
            </a:r>
          </a:p>
        </p:txBody>
      </p:sp>
      <p:sp>
        <p:nvSpPr>
          <p:cNvPr id="1048683" name="Slayd raqami 3"/>
          <p:cNvSpPr>
            <a:spLocks noGrp="1"/>
          </p:cNvSpPr>
          <p:nvPr>
            <p:ph type="sldNum" sz="quarter" idx="12"/>
          </p:nvPr>
        </p:nvSpPr>
        <p:spPr/>
        <p:txBody>
          <a:bodyPr/>
          <a:lstStyle/>
          <a:p>
            <a:fld id="{D32A187A-BCC5-48F6-8EE5-0CF0A224803C}"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9549"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550" name="Tarkibi 2"/>
          <p:cNvSpPr>
            <a:spLocks noGrp="1"/>
          </p:cNvSpPr>
          <p:nvPr>
            <p:ph idx="1" hasCustomPrompt="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551"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552" name="Sana 4"/>
          <p:cNvSpPr>
            <a:spLocks noGrp="1"/>
          </p:cNvSpPr>
          <p:nvPr>
            <p:ph type="dt" sz="half" idx="10"/>
          </p:nvPr>
        </p:nvSpPr>
        <p:spPr/>
        <p:txBody>
          <a:bodyPr/>
          <a:lstStyle/>
          <a:p>
            <a:fld id="{D6F10ED0-B7A2-4754-BF1F-CFC8650D66FD}" type="datetime1">
              <a:rPr lang="en-US" altLang="en-US" smtClean="0"/>
              <a:pPr/>
              <a:t>7/30/2021</a:t>
            </a:fld>
            <a:endParaRPr lang="es-ES" altLang="en-US"/>
          </a:p>
        </p:txBody>
      </p:sp>
      <p:sp>
        <p:nvSpPr>
          <p:cNvPr id="1049553" name="Pastki kolontitul 5"/>
          <p:cNvSpPr>
            <a:spLocks noGrp="1"/>
          </p:cNvSpPr>
          <p:nvPr>
            <p:ph type="ftr" sz="quarter" idx="11"/>
          </p:nvPr>
        </p:nvSpPr>
        <p:spPr/>
        <p:txBody>
          <a:bodyPr/>
          <a:lstStyle/>
          <a:p>
            <a:r>
              <a:rPr lang="es-ES" altLang="en-US"/>
              <a:t>Shokirov Ismoiljon</a:t>
            </a:r>
          </a:p>
        </p:txBody>
      </p:sp>
      <p:sp>
        <p:nvSpPr>
          <p:cNvPr id="1049554" name="Slayd raqami 6"/>
          <p:cNvSpPr>
            <a:spLocks noGrp="1"/>
          </p:cNvSpPr>
          <p:nvPr>
            <p:ph type="sldNum" sz="quarter" idx="12"/>
          </p:nvPr>
        </p:nvSpPr>
        <p:spPr/>
        <p:txBody>
          <a:bodyPr/>
          <a:lstStyle/>
          <a:p>
            <a:fld id="{0950CBED-1E0B-4FE3-956A-2B27F59C0D4C}"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1049505"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506" name="Rasm 2"/>
          <p:cNvSpPr>
            <a:spLocks noGrp="1"/>
          </p:cNvSpPr>
          <p:nvPr>
            <p:ph type="pic" idx="1" hasCustomPrompt="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Rasm </a:t>
            </a:r>
            <a:r>
              <a:rPr lang="en-US" dirty="0"/>
              <a:t>joylash uchun belgi ustiga bosing</a:t>
            </a:r>
          </a:p>
        </p:txBody>
      </p:sp>
      <p:sp>
        <p:nvSpPr>
          <p:cNvPr id="1049507"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508" name="Sana 4"/>
          <p:cNvSpPr>
            <a:spLocks noGrp="1"/>
          </p:cNvSpPr>
          <p:nvPr>
            <p:ph type="dt" sz="half" idx="10"/>
          </p:nvPr>
        </p:nvSpPr>
        <p:spPr/>
        <p:txBody>
          <a:bodyPr/>
          <a:lstStyle/>
          <a:p>
            <a:fld id="{96CC58B1-2E54-48DE-A1FE-252133ADDD90}" type="datetime1">
              <a:rPr lang="en-US" altLang="en-US" smtClean="0"/>
              <a:pPr/>
              <a:t>7/30/2021</a:t>
            </a:fld>
            <a:endParaRPr lang="es-ES" altLang="en-US"/>
          </a:p>
        </p:txBody>
      </p:sp>
      <p:sp>
        <p:nvSpPr>
          <p:cNvPr id="1049509" name="Pastki kolontitul 5"/>
          <p:cNvSpPr>
            <a:spLocks noGrp="1"/>
          </p:cNvSpPr>
          <p:nvPr>
            <p:ph type="ftr" sz="quarter" idx="11"/>
          </p:nvPr>
        </p:nvSpPr>
        <p:spPr/>
        <p:txBody>
          <a:bodyPr/>
          <a:lstStyle/>
          <a:p>
            <a:r>
              <a:rPr lang="es-ES" altLang="en-US"/>
              <a:t>Shokirov Ismoiljon</a:t>
            </a:r>
          </a:p>
        </p:txBody>
      </p:sp>
      <p:sp>
        <p:nvSpPr>
          <p:cNvPr id="1049510" name="Slayd raqami 6"/>
          <p:cNvSpPr>
            <a:spLocks noGrp="1"/>
          </p:cNvSpPr>
          <p:nvPr>
            <p:ph type="sldNum" sz="quarter" idx="12"/>
          </p:nvPr>
        </p:nvSpPr>
        <p:spPr/>
        <p:txBody>
          <a:bodyPr/>
          <a:lstStyle/>
          <a:p>
            <a:fld id="{505ECEBA-F92C-4906-9E0C-DA69B3DD2165}"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9521" name="Sarlavha 1"/>
          <p:cNvSpPr>
            <a:spLocks noGrp="1"/>
          </p:cNvSpPr>
          <p:nvPr>
            <p:ph type="title" hasCustomPrompt="1"/>
          </p:nvPr>
        </p:nvSpPr>
        <p:spPr/>
        <p:txBody>
          <a:bodyPr/>
          <a:lstStyle/>
          <a:p>
            <a:r>
              <a:rPr lang="en-US"/>
              <a:t>Sarlavha namunasini tahrirlash uchun bosing</a:t>
            </a:r>
          </a:p>
        </p:txBody>
      </p:sp>
      <p:sp>
        <p:nvSpPr>
          <p:cNvPr id="1049522" name="Vertikal matn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523" name="Sana 3"/>
          <p:cNvSpPr>
            <a:spLocks noGrp="1"/>
          </p:cNvSpPr>
          <p:nvPr>
            <p:ph type="dt" sz="half" idx="10"/>
          </p:nvPr>
        </p:nvSpPr>
        <p:spPr/>
        <p:txBody>
          <a:bodyPr/>
          <a:lstStyle/>
          <a:p>
            <a:fld id="{6D8638DF-5AB2-45BE-9DC9-381838B30124}" type="datetime1">
              <a:rPr lang="en-US" altLang="en-US" smtClean="0"/>
              <a:pPr/>
              <a:t>7/30/2021</a:t>
            </a:fld>
            <a:endParaRPr lang="es-ES" altLang="en-US"/>
          </a:p>
        </p:txBody>
      </p:sp>
      <p:sp>
        <p:nvSpPr>
          <p:cNvPr id="1049524" name="Pastki kolontitul 4"/>
          <p:cNvSpPr>
            <a:spLocks noGrp="1"/>
          </p:cNvSpPr>
          <p:nvPr>
            <p:ph type="ftr" sz="quarter" idx="11"/>
          </p:nvPr>
        </p:nvSpPr>
        <p:spPr/>
        <p:txBody>
          <a:bodyPr/>
          <a:lstStyle/>
          <a:p>
            <a:r>
              <a:rPr lang="es-ES" altLang="en-US"/>
              <a:t>Shokirov Ismoiljon</a:t>
            </a:r>
          </a:p>
        </p:txBody>
      </p:sp>
      <p:sp>
        <p:nvSpPr>
          <p:cNvPr id="1049525" name="Slayd raqami 5"/>
          <p:cNvSpPr>
            <a:spLocks noGrp="1"/>
          </p:cNvSpPr>
          <p:nvPr>
            <p:ph type="sldNum" sz="quarter" idx="12"/>
          </p:nvPr>
        </p:nvSpPr>
        <p:spPr/>
        <p:txBody>
          <a:bodyPr/>
          <a:lstStyle/>
          <a:p>
            <a:fld id="{B394BBAD-0718-47AB-8A73-FA71528E1B1D}"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9534" name="Vertikal sarlavha 1"/>
          <p:cNvSpPr>
            <a:spLocks noGrp="1"/>
          </p:cNvSpPr>
          <p:nvPr>
            <p:ph type="title" orient="vert" hasCustomPrompt="1"/>
          </p:nvPr>
        </p:nvSpPr>
        <p:spPr>
          <a:xfrm>
            <a:off x="8839200" y="274639"/>
            <a:ext cx="2743200" cy="5851525"/>
          </a:xfrm>
        </p:spPr>
        <p:txBody>
          <a:bodyPr vert="eaVert"/>
          <a:lstStyle/>
          <a:p>
            <a:r>
              <a:rPr lang="en-US"/>
              <a:t>Sarlavha namunasini tahrirlash uchun bosing</a:t>
            </a:r>
          </a:p>
        </p:txBody>
      </p:sp>
      <p:sp>
        <p:nvSpPr>
          <p:cNvPr id="1049535" name="Vertikal matn 2"/>
          <p:cNvSpPr>
            <a:spLocks noGrp="1"/>
          </p:cNvSpPr>
          <p:nvPr>
            <p:ph type="body" orient="vert" idx="1" hasCustomPrompt="1"/>
          </p:nvPr>
        </p:nvSpPr>
        <p:spPr>
          <a:xfrm>
            <a:off x="609600" y="274639"/>
            <a:ext cx="8026400" cy="5851525"/>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536" name="Sana 3"/>
          <p:cNvSpPr>
            <a:spLocks noGrp="1"/>
          </p:cNvSpPr>
          <p:nvPr>
            <p:ph type="dt" sz="half" idx="10"/>
          </p:nvPr>
        </p:nvSpPr>
        <p:spPr/>
        <p:txBody>
          <a:bodyPr/>
          <a:lstStyle/>
          <a:p>
            <a:fld id="{B8C17881-47EF-43C8-8893-8C7A9481680E}" type="datetime1">
              <a:rPr lang="en-US" altLang="en-US" smtClean="0"/>
              <a:pPr/>
              <a:t>7/30/2021</a:t>
            </a:fld>
            <a:endParaRPr lang="es-ES" altLang="en-US"/>
          </a:p>
        </p:txBody>
      </p:sp>
      <p:sp>
        <p:nvSpPr>
          <p:cNvPr id="1049537" name="Pastki kolontitul 4"/>
          <p:cNvSpPr>
            <a:spLocks noGrp="1"/>
          </p:cNvSpPr>
          <p:nvPr>
            <p:ph type="ftr" sz="quarter" idx="11"/>
          </p:nvPr>
        </p:nvSpPr>
        <p:spPr/>
        <p:txBody>
          <a:bodyPr/>
          <a:lstStyle/>
          <a:p>
            <a:r>
              <a:rPr lang="es-ES" altLang="en-US"/>
              <a:t>Shokirov Ismoiljon</a:t>
            </a:r>
          </a:p>
        </p:txBody>
      </p:sp>
      <p:sp>
        <p:nvSpPr>
          <p:cNvPr id="1049538" name="Slayd raqami 5"/>
          <p:cNvSpPr>
            <a:spLocks noGrp="1"/>
          </p:cNvSpPr>
          <p:nvPr>
            <p:ph type="sldNum" sz="quarter" idx="12"/>
          </p:nvPr>
        </p:nvSpPr>
        <p:spPr/>
        <p:txBody>
          <a:bodyPr/>
          <a:lstStyle/>
          <a:p>
            <a:fld id="{7E7FA538-6DF4-4C0F-8F66-069A1245E6A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9142" name="Sarlavha 1"/>
          <p:cNvSpPr>
            <a:spLocks noGrp="1"/>
          </p:cNvSpPr>
          <p:nvPr>
            <p:ph type="ctrTitle" hasCustomPrompt="1"/>
          </p:nvPr>
        </p:nvSpPr>
        <p:spPr>
          <a:xfrm>
            <a:off x="1524000" y="1122363"/>
            <a:ext cx="9144000" cy="2387600"/>
          </a:xfrm>
        </p:spPr>
        <p:txBody>
          <a:bodyPr anchor="b"/>
          <a:lstStyle>
            <a:lvl1pPr algn="ctr">
              <a:defRPr sz="6000"/>
            </a:lvl1pPr>
          </a:lstStyle>
          <a:p>
            <a:r>
              <a:rPr lang="en-US"/>
              <a:t>Sarlavha namunasini tahrirlash uchun bosing</a:t>
            </a:r>
          </a:p>
        </p:txBody>
      </p:sp>
      <p:sp>
        <p:nvSpPr>
          <p:cNvPr id="1049143" name="Tagsarlavha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Taglavha namunasini tahrirlash uchun bosing</a:t>
            </a:r>
          </a:p>
        </p:txBody>
      </p:sp>
      <p:sp>
        <p:nvSpPr>
          <p:cNvPr id="1049144" name="Sana 3"/>
          <p:cNvSpPr>
            <a:spLocks noGrp="1"/>
          </p:cNvSpPr>
          <p:nvPr>
            <p:ph type="dt" sz="half" idx="10"/>
          </p:nvPr>
        </p:nvSpPr>
        <p:spPr/>
        <p:txBody>
          <a:bodyPr/>
          <a:lstStyle/>
          <a:p>
            <a:fld id="{18D974E5-2673-4CD9-9FC5-C6DFC824EDBB}" type="datetime1">
              <a:rPr lang="en-US" altLang="en-US" smtClean="0"/>
              <a:pPr/>
              <a:t>7/30/2021</a:t>
            </a:fld>
            <a:endParaRPr lang="es-ES" altLang="en-US"/>
          </a:p>
        </p:txBody>
      </p:sp>
      <p:sp>
        <p:nvSpPr>
          <p:cNvPr id="1049145" name="Pastki kolontitul 4"/>
          <p:cNvSpPr>
            <a:spLocks noGrp="1"/>
          </p:cNvSpPr>
          <p:nvPr>
            <p:ph type="ftr" sz="quarter" idx="11"/>
          </p:nvPr>
        </p:nvSpPr>
        <p:spPr/>
        <p:txBody>
          <a:bodyPr/>
          <a:lstStyle/>
          <a:p>
            <a:r>
              <a:rPr lang="es-ES" altLang="en-US"/>
              <a:t>Shokirov Ismoiljon</a:t>
            </a:r>
          </a:p>
        </p:txBody>
      </p:sp>
      <p:sp>
        <p:nvSpPr>
          <p:cNvPr id="1049146" name="Slayd raqami 5"/>
          <p:cNvSpPr>
            <a:spLocks noGrp="1"/>
          </p:cNvSpPr>
          <p:nvPr>
            <p:ph type="sldNum" sz="quarter" idx="12"/>
          </p:nvPr>
        </p:nvSpPr>
        <p:spPr/>
        <p:txBody>
          <a:bodyPr/>
          <a:lstStyle/>
          <a:p>
            <a:fld id="{07549274-565E-4350-A399-41E3ED4E4609}"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9118" name="Sarlavha 1"/>
          <p:cNvSpPr>
            <a:spLocks noGrp="1"/>
          </p:cNvSpPr>
          <p:nvPr>
            <p:ph type="title" hasCustomPrompt="1"/>
          </p:nvPr>
        </p:nvSpPr>
        <p:spPr/>
        <p:txBody>
          <a:bodyPr/>
          <a:lstStyle/>
          <a:p>
            <a:r>
              <a:rPr lang="en-US"/>
              <a:t>Sarlavha namunasini tahrirlash uchun bosing</a:t>
            </a:r>
          </a:p>
        </p:txBody>
      </p:sp>
      <p:sp>
        <p:nvSpPr>
          <p:cNvPr id="1049119" name="Tarkibi 2"/>
          <p:cNvSpPr>
            <a:spLocks noGrp="1"/>
          </p:cNvSpPr>
          <p:nvPr>
            <p:ph idx="1" hasCustomPrompt="1"/>
          </p:nvPr>
        </p:nvSpPr>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120" name="Sana 3"/>
          <p:cNvSpPr>
            <a:spLocks noGrp="1"/>
          </p:cNvSpPr>
          <p:nvPr>
            <p:ph type="dt" sz="half" idx="10"/>
          </p:nvPr>
        </p:nvSpPr>
        <p:spPr/>
        <p:txBody>
          <a:bodyPr/>
          <a:lstStyle/>
          <a:p>
            <a:fld id="{1939C93C-1B8E-407B-88F3-70F1B710B8BF}" type="datetime1">
              <a:rPr lang="en-US" altLang="en-US" smtClean="0"/>
              <a:pPr/>
              <a:t>7/30/2021</a:t>
            </a:fld>
            <a:endParaRPr lang="es-ES" altLang="en-US"/>
          </a:p>
        </p:txBody>
      </p:sp>
      <p:sp>
        <p:nvSpPr>
          <p:cNvPr id="1049121" name="Pastki kolontitul 4"/>
          <p:cNvSpPr>
            <a:spLocks noGrp="1"/>
          </p:cNvSpPr>
          <p:nvPr>
            <p:ph type="ftr" sz="quarter" idx="11"/>
          </p:nvPr>
        </p:nvSpPr>
        <p:spPr/>
        <p:txBody>
          <a:bodyPr/>
          <a:lstStyle/>
          <a:p>
            <a:r>
              <a:rPr lang="es-ES" altLang="en-US"/>
              <a:t>Shokirov Ismoiljon</a:t>
            </a:r>
          </a:p>
        </p:txBody>
      </p:sp>
      <p:sp>
        <p:nvSpPr>
          <p:cNvPr id="1049122" name="Slayd raqami 5"/>
          <p:cNvSpPr>
            <a:spLocks noGrp="1"/>
          </p:cNvSpPr>
          <p:nvPr>
            <p:ph type="sldNum" sz="quarter" idx="12"/>
          </p:nvPr>
        </p:nvSpPr>
        <p:spPr/>
        <p:txBody>
          <a:bodyPr/>
          <a:lstStyle/>
          <a:p>
            <a:fld id="{2A9559F8-EA87-437E-87B1-7135CF1BA2EA}"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9137" name="Sarlavha 1"/>
          <p:cNvSpPr>
            <a:spLocks noGrp="1"/>
          </p:cNvSpPr>
          <p:nvPr>
            <p:ph type="title" hasCustomPrompt="1"/>
          </p:nvPr>
        </p:nvSpPr>
        <p:spPr>
          <a:xfrm>
            <a:off x="831851" y="1709739"/>
            <a:ext cx="10515600" cy="2852737"/>
          </a:xfrm>
        </p:spPr>
        <p:txBody>
          <a:bodyPr anchor="b"/>
          <a:lstStyle>
            <a:lvl1pPr>
              <a:defRPr sz="6000"/>
            </a:lvl1pPr>
          </a:lstStyle>
          <a:p>
            <a:r>
              <a:rPr lang="en-US"/>
              <a:t>Sarlavha namunasini tahrirlash uchun bosing</a:t>
            </a:r>
          </a:p>
        </p:txBody>
      </p:sp>
      <p:sp>
        <p:nvSpPr>
          <p:cNvPr id="1049138" name="Matn 2"/>
          <p:cNvSpPr>
            <a:spLocks noGrp="1"/>
          </p:cNvSpPr>
          <p:nvPr>
            <p:ph type="body" idx="1" hasCustomPrompt="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Matn namunasini tahrirlash</a:t>
            </a:r>
          </a:p>
        </p:txBody>
      </p:sp>
      <p:sp>
        <p:nvSpPr>
          <p:cNvPr id="1049139" name="Sana 3"/>
          <p:cNvSpPr>
            <a:spLocks noGrp="1"/>
          </p:cNvSpPr>
          <p:nvPr>
            <p:ph type="dt" sz="half" idx="10"/>
          </p:nvPr>
        </p:nvSpPr>
        <p:spPr/>
        <p:txBody>
          <a:bodyPr/>
          <a:lstStyle/>
          <a:p>
            <a:fld id="{F4C0C43F-1B3C-4722-A276-320E7625644D}" type="datetime1">
              <a:rPr lang="en-US" altLang="en-US" smtClean="0"/>
              <a:pPr/>
              <a:t>7/30/2021</a:t>
            </a:fld>
            <a:endParaRPr lang="es-ES" altLang="en-US"/>
          </a:p>
        </p:txBody>
      </p:sp>
      <p:sp>
        <p:nvSpPr>
          <p:cNvPr id="1049140" name="Pastki kolontitul 4"/>
          <p:cNvSpPr>
            <a:spLocks noGrp="1"/>
          </p:cNvSpPr>
          <p:nvPr>
            <p:ph type="ftr" sz="quarter" idx="11"/>
          </p:nvPr>
        </p:nvSpPr>
        <p:spPr/>
        <p:txBody>
          <a:bodyPr/>
          <a:lstStyle/>
          <a:p>
            <a:r>
              <a:rPr lang="es-ES" altLang="en-US"/>
              <a:t>Shokirov Ismoiljon</a:t>
            </a:r>
          </a:p>
        </p:txBody>
      </p:sp>
      <p:sp>
        <p:nvSpPr>
          <p:cNvPr id="1049141" name="Slayd raqami 5"/>
          <p:cNvSpPr>
            <a:spLocks noGrp="1"/>
          </p:cNvSpPr>
          <p:nvPr>
            <p:ph type="sldNum" sz="quarter" idx="12"/>
          </p:nvPr>
        </p:nvSpPr>
        <p:spPr/>
        <p:txBody>
          <a:bodyPr/>
          <a:lstStyle/>
          <a:p>
            <a:fld id="{5588216D-6634-4C1C-B6BA-6800E8D92848}"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9131" name="Sarlavha 1"/>
          <p:cNvSpPr>
            <a:spLocks noGrp="1"/>
          </p:cNvSpPr>
          <p:nvPr>
            <p:ph type="title" hasCustomPrompt="1"/>
          </p:nvPr>
        </p:nvSpPr>
        <p:spPr/>
        <p:txBody>
          <a:bodyPr/>
          <a:lstStyle/>
          <a:p>
            <a:r>
              <a:rPr lang="en-US"/>
              <a:t>Sarlavha namunasini tahrirlash uchun bosing</a:t>
            </a:r>
          </a:p>
        </p:txBody>
      </p:sp>
      <p:sp>
        <p:nvSpPr>
          <p:cNvPr id="1049132" name="Tarkibi 2"/>
          <p:cNvSpPr>
            <a:spLocks noGrp="1"/>
          </p:cNvSpPr>
          <p:nvPr>
            <p:ph sz="half" idx="1" hasCustomPrompt="1"/>
          </p:nvPr>
        </p:nvSpPr>
        <p:spPr>
          <a:xfrm>
            <a:off x="609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133" name="Tarkibi 3"/>
          <p:cNvSpPr>
            <a:spLocks noGrp="1"/>
          </p:cNvSpPr>
          <p:nvPr>
            <p:ph sz="half" idx="2" hasCustomPrompt="1"/>
          </p:nvPr>
        </p:nvSpPr>
        <p:spPr>
          <a:xfrm>
            <a:off x="6197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134" name="Sana 4"/>
          <p:cNvSpPr>
            <a:spLocks noGrp="1"/>
          </p:cNvSpPr>
          <p:nvPr>
            <p:ph type="dt" sz="half" idx="10"/>
          </p:nvPr>
        </p:nvSpPr>
        <p:spPr/>
        <p:txBody>
          <a:bodyPr/>
          <a:lstStyle/>
          <a:p>
            <a:fld id="{A5E30652-ED76-4076-9925-B0D427E0C8EC}" type="datetime1">
              <a:rPr lang="en-US" altLang="en-US" smtClean="0"/>
              <a:pPr/>
              <a:t>7/30/2021</a:t>
            </a:fld>
            <a:endParaRPr lang="es-ES" altLang="en-US"/>
          </a:p>
        </p:txBody>
      </p:sp>
      <p:sp>
        <p:nvSpPr>
          <p:cNvPr id="1049135" name="Pastki kolontitul 5"/>
          <p:cNvSpPr>
            <a:spLocks noGrp="1"/>
          </p:cNvSpPr>
          <p:nvPr>
            <p:ph type="ftr" sz="quarter" idx="11"/>
          </p:nvPr>
        </p:nvSpPr>
        <p:spPr/>
        <p:txBody>
          <a:bodyPr/>
          <a:lstStyle/>
          <a:p>
            <a:r>
              <a:rPr lang="es-ES" altLang="en-US"/>
              <a:t>Shokirov Ismoiljon</a:t>
            </a:r>
          </a:p>
        </p:txBody>
      </p:sp>
      <p:sp>
        <p:nvSpPr>
          <p:cNvPr id="1049136" name="Slayd raqami 6"/>
          <p:cNvSpPr>
            <a:spLocks noGrp="1"/>
          </p:cNvSpPr>
          <p:nvPr>
            <p:ph type="sldNum" sz="quarter" idx="12"/>
          </p:nvPr>
        </p:nvSpPr>
        <p:spPr/>
        <p:txBody>
          <a:bodyPr/>
          <a:lstStyle/>
          <a:p>
            <a:fld id="{A1DF50A5-ECA1-4462-8E26-3B501014EC6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9123" name="Sarlavha 1"/>
          <p:cNvSpPr>
            <a:spLocks noGrp="1"/>
          </p:cNvSpPr>
          <p:nvPr>
            <p:ph type="title" hasCustomPrompt="1"/>
          </p:nvPr>
        </p:nvSpPr>
        <p:spPr>
          <a:xfrm>
            <a:off x="840317" y="365126"/>
            <a:ext cx="10515600" cy="1325563"/>
          </a:xfrm>
        </p:spPr>
        <p:txBody>
          <a:bodyPr/>
          <a:lstStyle/>
          <a:p>
            <a:r>
              <a:rPr lang="en-US"/>
              <a:t>Sarlavha namunasini tahrirlash uchun bosing</a:t>
            </a:r>
          </a:p>
        </p:txBody>
      </p:sp>
      <p:sp>
        <p:nvSpPr>
          <p:cNvPr id="1049124" name="Matn 2"/>
          <p:cNvSpPr>
            <a:spLocks noGrp="1"/>
          </p:cNvSpPr>
          <p:nvPr>
            <p:ph type="body" idx="1" hasCustomPrompt="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125" name="Tarkibi 3"/>
          <p:cNvSpPr>
            <a:spLocks noGrp="1"/>
          </p:cNvSpPr>
          <p:nvPr>
            <p:ph sz="half" idx="2" hasCustomPrompt="1"/>
          </p:nvPr>
        </p:nvSpPr>
        <p:spPr>
          <a:xfrm>
            <a:off x="840318" y="2505075"/>
            <a:ext cx="5158316"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126" name="Matn 4"/>
          <p:cNvSpPr>
            <a:spLocks noGrp="1"/>
          </p:cNvSpPr>
          <p:nvPr>
            <p:ph type="body" sz="quarter" idx="3" hasCustomPrompt="1"/>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127" name="Tarkibi 5"/>
          <p:cNvSpPr>
            <a:spLocks noGrp="1"/>
          </p:cNvSpPr>
          <p:nvPr>
            <p:ph sz="quarter" idx="4" hasCustomPrompt="1"/>
          </p:nvPr>
        </p:nvSpPr>
        <p:spPr>
          <a:xfrm>
            <a:off x="6172200" y="2505075"/>
            <a:ext cx="5183717"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128" name="Sana 6"/>
          <p:cNvSpPr>
            <a:spLocks noGrp="1"/>
          </p:cNvSpPr>
          <p:nvPr>
            <p:ph type="dt" sz="half" idx="10"/>
          </p:nvPr>
        </p:nvSpPr>
        <p:spPr/>
        <p:txBody>
          <a:bodyPr/>
          <a:lstStyle/>
          <a:p>
            <a:fld id="{17835C51-27A8-482D-99C2-F0353C91066A}" type="datetime1">
              <a:rPr lang="en-US" altLang="en-US" smtClean="0"/>
              <a:pPr/>
              <a:t>7/30/2021</a:t>
            </a:fld>
            <a:endParaRPr lang="es-ES" altLang="en-US"/>
          </a:p>
        </p:txBody>
      </p:sp>
      <p:sp>
        <p:nvSpPr>
          <p:cNvPr id="1049129" name="Pastki kolontitul 7"/>
          <p:cNvSpPr>
            <a:spLocks noGrp="1"/>
          </p:cNvSpPr>
          <p:nvPr>
            <p:ph type="ftr" sz="quarter" idx="11"/>
          </p:nvPr>
        </p:nvSpPr>
        <p:spPr/>
        <p:txBody>
          <a:bodyPr/>
          <a:lstStyle/>
          <a:p>
            <a:r>
              <a:rPr lang="es-ES" altLang="en-US"/>
              <a:t>Shokirov Ismoiljon</a:t>
            </a:r>
          </a:p>
        </p:txBody>
      </p:sp>
      <p:sp>
        <p:nvSpPr>
          <p:cNvPr id="1049130" name="Slayd raqami 8"/>
          <p:cNvSpPr>
            <a:spLocks noGrp="1"/>
          </p:cNvSpPr>
          <p:nvPr>
            <p:ph type="sldNum" sz="quarter" idx="12"/>
          </p:nvPr>
        </p:nvSpPr>
        <p:spPr/>
        <p:txBody>
          <a:bodyPr/>
          <a:lstStyle/>
          <a:p>
            <a:fld id="{D6535DF9-F3BE-423F-95BB-67455FC9E1A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8752" name="Sarlavha 1"/>
          <p:cNvSpPr>
            <a:spLocks noGrp="1"/>
          </p:cNvSpPr>
          <p:nvPr>
            <p:ph type="title" hasCustomPrompt="1"/>
          </p:nvPr>
        </p:nvSpPr>
        <p:spPr/>
        <p:txBody>
          <a:bodyPr/>
          <a:lstStyle/>
          <a:p>
            <a:r>
              <a:rPr lang="en-US"/>
              <a:t>Sarlavha namunasini tahrirlash uchun bosing</a:t>
            </a:r>
          </a:p>
        </p:txBody>
      </p:sp>
      <p:sp>
        <p:nvSpPr>
          <p:cNvPr id="1048753" name="Sana 2"/>
          <p:cNvSpPr>
            <a:spLocks noGrp="1"/>
          </p:cNvSpPr>
          <p:nvPr>
            <p:ph type="dt" sz="half" idx="10"/>
          </p:nvPr>
        </p:nvSpPr>
        <p:spPr/>
        <p:txBody>
          <a:bodyPr/>
          <a:lstStyle/>
          <a:p>
            <a:fld id="{2863DCD4-346B-47A5-ACEF-194D0495DC68}" type="datetime1">
              <a:rPr lang="en-US" altLang="en-US" smtClean="0"/>
              <a:pPr/>
              <a:t>7/30/2021</a:t>
            </a:fld>
            <a:endParaRPr lang="es-ES" altLang="en-US"/>
          </a:p>
        </p:txBody>
      </p:sp>
      <p:sp>
        <p:nvSpPr>
          <p:cNvPr id="1048754" name="Pastki kolontitul 3"/>
          <p:cNvSpPr>
            <a:spLocks noGrp="1"/>
          </p:cNvSpPr>
          <p:nvPr>
            <p:ph type="ftr" sz="quarter" idx="11"/>
          </p:nvPr>
        </p:nvSpPr>
        <p:spPr/>
        <p:txBody>
          <a:bodyPr/>
          <a:lstStyle/>
          <a:p>
            <a:r>
              <a:rPr lang="es-ES" altLang="en-US"/>
              <a:t>Shokirov Ismoiljon</a:t>
            </a:r>
          </a:p>
        </p:txBody>
      </p:sp>
      <p:sp>
        <p:nvSpPr>
          <p:cNvPr id="1048755" name="Slayd raqami 4"/>
          <p:cNvSpPr>
            <a:spLocks noGrp="1"/>
          </p:cNvSpPr>
          <p:nvPr>
            <p:ph type="sldNum" sz="quarter" idx="12"/>
          </p:nvPr>
        </p:nvSpPr>
        <p:spPr/>
        <p:txBody>
          <a:bodyPr/>
          <a:lstStyle/>
          <a:p>
            <a:fld id="{03B81C42-A99A-4AA5-8978-1A5344E07B97}"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8691" name="Sana 1"/>
          <p:cNvSpPr>
            <a:spLocks noGrp="1"/>
          </p:cNvSpPr>
          <p:nvPr>
            <p:ph type="dt" sz="half" idx="10"/>
          </p:nvPr>
        </p:nvSpPr>
        <p:spPr/>
        <p:txBody>
          <a:bodyPr/>
          <a:lstStyle/>
          <a:p>
            <a:fld id="{AF5B112D-5568-4F5D-9CA7-929AE5AC3FB7}" type="datetime1">
              <a:rPr lang="en-US" altLang="en-US" smtClean="0"/>
              <a:pPr/>
              <a:t>7/30/2021</a:t>
            </a:fld>
            <a:endParaRPr lang="es-ES" altLang="en-US"/>
          </a:p>
        </p:txBody>
      </p:sp>
      <p:sp>
        <p:nvSpPr>
          <p:cNvPr id="1048692" name="Pastki kolontitul 2"/>
          <p:cNvSpPr>
            <a:spLocks noGrp="1"/>
          </p:cNvSpPr>
          <p:nvPr>
            <p:ph type="ftr" sz="quarter" idx="11"/>
          </p:nvPr>
        </p:nvSpPr>
        <p:spPr/>
        <p:txBody>
          <a:bodyPr/>
          <a:lstStyle/>
          <a:p>
            <a:r>
              <a:rPr lang="es-ES" altLang="en-US"/>
              <a:t>Shokirov Ismoiljon</a:t>
            </a:r>
          </a:p>
        </p:txBody>
      </p:sp>
      <p:sp>
        <p:nvSpPr>
          <p:cNvPr id="1048693" name="Slayd raqami 3"/>
          <p:cNvSpPr>
            <a:spLocks noGrp="1"/>
          </p:cNvSpPr>
          <p:nvPr>
            <p:ph type="sldNum" sz="quarter" idx="12"/>
          </p:nvPr>
        </p:nvSpPr>
        <p:spPr/>
        <p:txBody>
          <a:bodyPr/>
          <a:lstStyle/>
          <a:p>
            <a:fld id="{D32A187A-BCC5-48F6-8EE5-0CF0A224803C}"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9152"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153" name="Tarkibi 2"/>
          <p:cNvSpPr>
            <a:spLocks noGrp="1"/>
          </p:cNvSpPr>
          <p:nvPr>
            <p:ph idx="1" hasCustomPrompt="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154"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155" name="Sana 4"/>
          <p:cNvSpPr>
            <a:spLocks noGrp="1"/>
          </p:cNvSpPr>
          <p:nvPr>
            <p:ph type="dt" sz="half" idx="10"/>
          </p:nvPr>
        </p:nvSpPr>
        <p:spPr/>
        <p:txBody>
          <a:bodyPr/>
          <a:lstStyle/>
          <a:p>
            <a:fld id="{F8C5EA36-45EE-4EA8-B37B-55A78BA4E9B7}" type="datetime1">
              <a:rPr lang="en-US" altLang="en-US" smtClean="0"/>
              <a:pPr/>
              <a:t>7/30/2021</a:t>
            </a:fld>
            <a:endParaRPr lang="es-ES" altLang="en-US"/>
          </a:p>
        </p:txBody>
      </p:sp>
      <p:sp>
        <p:nvSpPr>
          <p:cNvPr id="1049156" name="Pastki kolontitul 5"/>
          <p:cNvSpPr>
            <a:spLocks noGrp="1"/>
          </p:cNvSpPr>
          <p:nvPr>
            <p:ph type="ftr" sz="quarter" idx="11"/>
          </p:nvPr>
        </p:nvSpPr>
        <p:spPr/>
        <p:txBody>
          <a:bodyPr/>
          <a:lstStyle/>
          <a:p>
            <a:r>
              <a:rPr lang="es-ES" altLang="en-US"/>
              <a:t>Shokirov Ismoiljon</a:t>
            </a:r>
          </a:p>
        </p:txBody>
      </p:sp>
      <p:sp>
        <p:nvSpPr>
          <p:cNvPr id="1049157" name="Slayd raqami 6"/>
          <p:cNvSpPr>
            <a:spLocks noGrp="1"/>
          </p:cNvSpPr>
          <p:nvPr>
            <p:ph type="sldNum" sz="quarter" idx="12"/>
          </p:nvPr>
        </p:nvSpPr>
        <p:spPr/>
        <p:txBody>
          <a:bodyPr/>
          <a:lstStyle/>
          <a:p>
            <a:fld id="{0950CBED-1E0B-4FE3-956A-2B27F59C0D4C}"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1049158"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159" name="Rasm 2"/>
          <p:cNvSpPr>
            <a:spLocks noGrp="1"/>
          </p:cNvSpPr>
          <p:nvPr>
            <p:ph type="pic" idx="1" hasCustomPrompt="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Rasm </a:t>
            </a:r>
            <a:r>
              <a:rPr lang="en-US" dirty="0"/>
              <a:t>joylash uchun belgi ustiga bosing</a:t>
            </a:r>
          </a:p>
        </p:txBody>
      </p:sp>
      <p:sp>
        <p:nvSpPr>
          <p:cNvPr id="1049160"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161" name="Sana 4"/>
          <p:cNvSpPr>
            <a:spLocks noGrp="1"/>
          </p:cNvSpPr>
          <p:nvPr>
            <p:ph type="dt" sz="half" idx="10"/>
          </p:nvPr>
        </p:nvSpPr>
        <p:spPr/>
        <p:txBody>
          <a:bodyPr/>
          <a:lstStyle/>
          <a:p>
            <a:fld id="{042DD3A9-A616-49C3-B33F-D6C4C79018D9}" type="datetime1">
              <a:rPr lang="en-US" altLang="en-US" smtClean="0"/>
              <a:pPr/>
              <a:t>7/30/2021</a:t>
            </a:fld>
            <a:endParaRPr lang="es-ES" altLang="en-US"/>
          </a:p>
        </p:txBody>
      </p:sp>
      <p:sp>
        <p:nvSpPr>
          <p:cNvPr id="1049162" name="Pastki kolontitul 5"/>
          <p:cNvSpPr>
            <a:spLocks noGrp="1"/>
          </p:cNvSpPr>
          <p:nvPr>
            <p:ph type="ftr" sz="quarter" idx="11"/>
          </p:nvPr>
        </p:nvSpPr>
        <p:spPr/>
        <p:txBody>
          <a:bodyPr/>
          <a:lstStyle/>
          <a:p>
            <a:r>
              <a:rPr lang="en-US"/>
              <a:t>Shokirov Ismoiljon</a:t>
            </a:r>
          </a:p>
        </p:txBody>
      </p:sp>
      <p:sp>
        <p:nvSpPr>
          <p:cNvPr id="1049163" name="Slayd raqami 6"/>
          <p:cNvSpPr>
            <a:spLocks noGrp="1"/>
          </p:cNvSpPr>
          <p:nvPr>
            <p:ph type="sldNum" sz="quarter" idx="12"/>
          </p:nvPr>
        </p:nvSpPr>
        <p:spPr/>
        <p:txBody>
          <a:bodyPr/>
          <a:lstStyle/>
          <a:p>
            <a:fld id="{505ECEBA-F92C-4906-9E0C-DA69B3DD2165}"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9113" name="Sarlavha 1"/>
          <p:cNvSpPr>
            <a:spLocks noGrp="1"/>
          </p:cNvSpPr>
          <p:nvPr>
            <p:ph type="title" hasCustomPrompt="1"/>
          </p:nvPr>
        </p:nvSpPr>
        <p:spPr/>
        <p:txBody>
          <a:bodyPr/>
          <a:lstStyle/>
          <a:p>
            <a:r>
              <a:rPr lang="en-US"/>
              <a:t>Sarlavha namunasini tahrirlash uchun bosing</a:t>
            </a:r>
          </a:p>
        </p:txBody>
      </p:sp>
      <p:sp>
        <p:nvSpPr>
          <p:cNvPr id="1049114" name="Vertikal matn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115" name="Sana 3"/>
          <p:cNvSpPr>
            <a:spLocks noGrp="1"/>
          </p:cNvSpPr>
          <p:nvPr>
            <p:ph type="dt" sz="half" idx="10"/>
          </p:nvPr>
        </p:nvSpPr>
        <p:spPr/>
        <p:txBody>
          <a:bodyPr/>
          <a:lstStyle/>
          <a:p>
            <a:fld id="{8C216239-A9E5-4A43-BC19-7AE43DCD6DA0}" type="datetime1">
              <a:rPr lang="en-US" altLang="en-US" smtClean="0"/>
              <a:pPr/>
              <a:t>7/30/2021</a:t>
            </a:fld>
            <a:endParaRPr lang="es-ES" altLang="en-US"/>
          </a:p>
        </p:txBody>
      </p:sp>
      <p:sp>
        <p:nvSpPr>
          <p:cNvPr id="1049116" name="Pastki kolontitul 4"/>
          <p:cNvSpPr>
            <a:spLocks noGrp="1"/>
          </p:cNvSpPr>
          <p:nvPr>
            <p:ph type="ftr" sz="quarter" idx="11"/>
          </p:nvPr>
        </p:nvSpPr>
        <p:spPr/>
        <p:txBody>
          <a:bodyPr/>
          <a:lstStyle/>
          <a:p>
            <a:r>
              <a:rPr lang="es-ES" altLang="en-US"/>
              <a:t>Shokirov Ismoiljon</a:t>
            </a:r>
          </a:p>
        </p:txBody>
      </p:sp>
      <p:sp>
        <p:nvSpPr>
          <p:cNvPr id="1049117" name="Slayd raqami 5"/>
          <p:cNvSpPr>
            <a:spLocks noGrp="1"/>
          </p:cNvSpPr>
          <p:nvPr>
            <p:ph type="sldNum" sz="quarter" idx="12"/>
          </p:nvPr>
        </p:nvSpPr>
        <p:spPr/>
        <p:txBody>
          <a:bodyPr/>
          <a:lstStyle/>
          <a:p>
            <a:fld id="{B394BBAD-0718-47AB-8A73-FA71528E1B1D}"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9147" name="Vertikal sarlavha 1"/>
          <p:cNvSpPr>
            <a:spLocks noGrp="1"/>
          </p:cNvSpPr>
          <p:nvPr>
            <p:ph type="title" orient="vert" hasCustomPrompt="1"/>
          </p:nvPr>
        </p:nvSpPr>
        <p:spPr>
          <a:xfrm>
            <a:off x="8839200" y="274639"/>
            <a:ext cx="2743200" cy="5851525"/>
          </a:xfrm>
        </p:spPr>
        <p:txBody>
          <a:bodyPr vert="eaVert"/>
          <a:lstStyle/>
          <a:p>
            <a:r>
              <a:rPr lang="en-US"/>
              <a:t>Sarlavha namunasini tahrirlash uchun bosing</a:t>
            </a:r>
          </a:p>
        </p:txBody>
      </p:sp>
      <p:sp>
        <p:nvSpPr>
          <p:cNvPr id="1049148" name="Vertikal matn 2"/>
          <p:cNvSpPr>
            <a:spLocks noGrp="1"/>
          </p:cNvSpPr>
          <p:nvPr>
            <p:ph type="body" orient="vert" idx="1" hasCustomPrompt="1"/>
          </p:nvPr>
        </p:nvSpPr>
        <p:spPr>
          <a:xfrm>
            <a:off x="609600" y="274639"/>
            <a:ext cx="8026400" cy="5851525"/>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149" name="Sana 3"/>
          <p:cNvSpPr>
            <a:spLocks noGrp="1"/>
          </p:cNvSpPr>
          <p:nvPr>
            <p:ph type="dt" sz="half" idx="10"/>
          </p:nvPr>
        </p:nvSpPr>
        <p:spPr/>
        <p:txBody>
          <a:bodyPr/>
          <a:lstStyle/>
          <a:p>
            <a:fld id="{589009D8-33E5-427F-9502-4F32A61749F6}" type="datetime1">
              <a:rPr lang="en-US" altLang="en-US" smtClean="0"/>
              <a:pPr/>
              <a:t>7/30/2021</a:t>
            </a:fld>
            <a:endParaRPr lang="es-ES" altLang="en-US"/>
          </a:p>
        </p:txBody>
      </p:sp>
      <p:sp>
        <p:nvSpPr>
          <p:cNvPr id="1049150" name="Pastki kolontitul 4"/>
          <p:cNvSpPr>
            <a:spLocks noGrp="1"/>
          </p:cNvSpPr>
          <p:nvPr>
            <p:ph type="ftr" sz="quarter" idx="11"/>
          </p:nvPr>
        </p:nvSpPr>
        <p:spPr/>
        <p:txBody>
          <a:bodyPr/>
          <a:lstStyle/>
          <a:p>
            <a:r>
              <a:rPr lang="es-ES" altLang="en-US"/>
              <a:t>Shokirov Ismoiljon</a:t>
            </a:r>
          </a:p>
        </p:txBody>
      </p:sp>
      <p:sp>
        <p:nvSpPr>
          <p:cNvPr id="1049151" name="Slayd raqami 5"/>
          <p:cNvSpPr>
            <a:spLocks noGrp="1"/>
          </p:cNvSpPr>
          <p:nvPr>
            <p:ph type="sldNum" sz="quarter" idx="12"/>
          </p:nvPr>
        </p:nvSpPr>
        <p:spPr/>
        <p:txBody>
          <a:bodyPr/>
          <a:lstStyle/>
          <a:p>
            <a:fld id="{7E7FA538-6DF4-4C0F-8F66-069A1245E6A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8833" name="Sarlavha 1"/>
          <p:cNvSpPr>
            <a:spLocks noGrp="1"/>
          </p:cNvSpPr>
          <p:nvPr>
            <p:ph type="ctrTitle" hasCustomPrompt="1"/>
          </p:nvPr>
        </p:nvSpPr>
        <p:spPr>
          <a:xfrm>
            <a:off x="1524000" y="1122363"/>
            <a:ext cx="9144000" cy="2387600"/>
          </a:xfrm>
        </p:spPr>
        <p:txBody>
          <a:bodyPr anchor="b"/>
          <a:lstStyle>
            <a:lvl1pPr algn="ctr">
              <a:defRPr sz="6000"/>
            </a:lvl1pPr>
          </a:lstStyle>
          <a:p>
            <a:r>
              <a:rPr lang="en-US"/>
              <a:t>Sarlavha namunasini tahrirlash uchun bosing</a:t>
            </a:r>
          </a:p>
        </p:txBody>
      </p:sp>
      <p:sp>
        <p:nvSpPr>
          <p:cNvPr id="1048834" name="Tagsarlavha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Taglavha namunasini tahrirlash uchun bosing</a:t>
            </a:r>
          </a:p>
        </p:txBody>
      </p:sp>
      <p:sp>
        <p:nvSpPr>
          <p:cNvPr id="1048835" name="Sana 3"/>
          <p:cNvSpPr>
            <a:spLocks noGrp="1"/>
          </p:cNvSpPr>
          <p:nvPr>
            <p:ph type="dt" sz="half" idx="10"/>
          </p:nvPr>
        </p:nvSpPr>
        <p:spPr/>
        <p:txBody>
          <a:bodyPr/>
          <a:lstStyle/>
          <a:p>
            <a:fld id="{B0370F87-5D16-4FDC-9336-F1E6760340FE}" type="datetime1">
              <a:rPr lang="en-US" altLang="en-US" smtClean="0"/>
              <a:pPr/>
              <a:t>7/30/2021</a:t>
            </a:fld>
            <a:endParaRPr lang="es-ES" altLang="en-US"/>
          </a:p>
        </p:txBody>
      </p:sp>
      <p:sp>
        <p:nvSpPr>
          <p:cNvPr id="1048836" name="Pastki kolontitul 4"/>
          <p:cNvSpPr>
            <a:spLocks noGrp="1"/>
          </p:cNvSpPr>
          <p:nvPr>
            <p:ph type="ftr" sz="quarter" idx="11"/>
          </p:nvPr>
        </p:nvSpPr>
        <p:spPr/>
        <p:txBody>
          <a:bodyPr/>
          <a:lstStyle/>
          <a:p>
            <a:r>
              <a:rPr lang="es-ES" altLang="en-US"/>
              <a:t>Shokirov Ismoiljon</a:t>
            </a:r>
          </a:p>
        </p:txBody>
      </p:sp>
      <p:sp>
        <p:nvSpPr>
          <p:cNvPr id="1048837" name="Slayd raqami 5"/>
          <p:cNvSpPr>
            <a:spLocks noGrp="1"/>
          </p:cNvSpPr>
          <p:nvPr>
            <p:ph type="sldNum" sz="quarter" idx="12"/>
          </p:nvPr>
        </p:nvSpPr>
        <p:spPr/>
        <p:txBody>
          <a:bodyPr/>
          <a:lstStyle/>
          <a:p>
            <a:fld id="{07549274-565E-4350-A399-41E3ED4E4609}"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8844" name="Sarlavha 1"/>
          <p:cNvSpPr>
            <a:spLocks noGrp="1"/>
          </p:cNvSpPr>
          <p:nvPr>
            <p:ph type="title" hasCustomPrompt="1"/>
          </p:nvPr>
        </p:nvSpPr>
        <p:spPr/>
        <p:txBody>
          <a:bodyPr/>
          <a:lstStyle/>
          <a:p>
            <a:r>
              <a:rPr lang="en-US"/>
              <a:t>Sarlavha namunasini tahrirlash uchun bosing</a:t>
            </a:r>
          </a:p>
        </p:txBody>
      </p:sp>
      <p:sp>
        <p:nvSpPr>
          <p:cNvPr id="1048845" name="Tarkibi 2"/>
          <p:cNvSpPr>
            <a:spLocks noGrp="1"/>
          </p:cNvSpPr>
          <p:nvPr>
            <p:ph idx="1" hasCustomPrompt="1"/>
          </p:nvPr>
        </p:nvSpPr>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46" name="Sana 3"/>
          <p:cNvSpPr>
            <a:spLocks noGrp="1"/>
          </p:cNvSpPr>
          <p:nvPr>
            <p:ph type="dt" sz="half" idx="10"/>
          </p:nvPr>
        </p:nvSpPr>
        <p:spPr/>
        <p:txBody>
          <a:bodyPr/>
          <a:lstStyle/>
          <a:p>
            <a:fld id="{EED65EAD-7D1E-4BEB-B08F-9F011C7408B0}" type="datetime1">
              <a:rPr lang="en-US" altLang="en-US" smtClean="0"/>
              <a:pPr/>
              <a:t>7/30/2021</a:t>
            </a:fld>
            <a:endParaRPr lang="es-ES" altLang="en-US"/>
          </a:p>
        </p:txBody>
      </p:sp>
      <p:sp>
        <p:nvSpPr>
          <p:cNvPr id="1048847" name="Pastki kolontitul 4"/>
          <p:cNvSpPr>
            <a:spLocks noGrp="1"/>
          </p:cNvSpPr>
          <p:nvPr>
            <p:ph type="ftr" sz="quarter" idx="11"/>
          </p:nvPr>
        </p:nvSpPr>
        <p:spPr/>
        <p:txBody>
          <a:bodyPr/>
          <a:lstStyle/>
          <a:p>
            <a:r>
              <a:rPr lang="es-ES" altLang="en-US"/>
              <a:t>Shokirov Ismoiljon</a:t>
            </a:r>
          </a:p>
        </p:txBody>
      </p:sp>
      <p:sp>
        <p:nvSpPr>
          <p:cNvPr id="1048848" name="Slayd raqami 5"/>
          <p:cNvSpPr>
            <a:spLocks noGrp="1"/>
          </p:cNvSpPr>
          <p:nvPr>
            <p:ph type="sldNum" sz="quarter" idx="12"/>
          </p:nvPr>
        </p:nvSpPr>
        <p:spPr/>
        <p:txBody>
          <a:bodyPr/>
          <a:lstStyle/>
          <a:p>
            <a:fld id="{2A9559F8-EA87-437E-87B1-7135CF1BA2EA}"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8814" name="Sarlavha 1"/>
          <p:cNvSpPr>
            <a:spLocks noGrp="1"/>
          </p:cNvSpPr>
          <p:nvPr>
            <p:ph type="title" hasCustomPrompt="1"/>
          </p:nvPr>
        </p:nvSpPr>
        <p:spPr>
          <a:xfrm>
            <a:off x="831851" y="1709739"/>
            <a:ext cx="10515600" cy="2852737"/>
          </a:xfrm>
        </p:spPr>
        <p:txBody>
          <a:bodyPr anchor="b"/>
          <a:lstStyle>
            <a:lvl1pPr>
              <a:defRPr sz="6000"/>
            </a:lvl1pPr>
          </a:lstStyle>
          <a:p>
            <a:r>
              <a:rPr lang="en-US"/>
              <a:t>Sarlavha namunasini tahrirlash uchun bosing</a:t>
            </a:r>
          </a:p>
        </p:txBody>
      </p:sp>
      <p:sp>
        <p:nvSpPr>
          <p:cNvPr id="1048815" name="Matn 2"/>
          <p:cNvSpPr>
            <a:spLocks noGrp="1"/>
          </p:cNvSpPr>
          <p:nvPr>
            <p:ph type="body" idx="1" hasCustomPrompt="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Matn namunasini tahrirlash</a:t>
            </a:r>
          </a:p>
        </p:txBody>
      </p:sp>
      <p:sp>
        <p:nvSpPr>
          <p:cNvPr id="1048816" name="Sana 3"/>
          <p:cNvSpPr>
            <a:spLocks noGrp="1"/>
          </p:cNvSpPr>
          <p:nvPr>
            <p:ph type="dt" sz="half" idx="10"/>
          </p:nvPr>
        </p:nvSpPr>
        <p:spPr/>
        <p:txBody>
          <a:bodyPr/>
          <a:lstStyle/>
          <a:p>
            <a:fld id="{3801DC72-A4FC-4262-A247-40622E057590}" type="datetime1">
              <a:rPr lang="en-US" altLang="en-US" smtClean="0"/>
              <a:pPr/>
              <a:t>7/30/2021</a:t>
            </a:fld>
            <a:endParaRPr lang="es-ES" altLang="en-US"/>
          </a:p>
        </p:txBody>
      </p:sp>
      <p:sp>
        <p:nvSpPr>
          <p:cNvPr id="1048817" name="Pastki kolontitul 4"/>
          <p:cNvSpPr>
            <a:spLocks noGrp="1"/>
          </p:cNvSpPr>
          <p:nvPr>
            <p:ph type="ftr" sz="quarter" idx="11"/>
          </p:nvPr>
        </p:nvSpPr>
        <p:spPr/>
        <p:txBody>
          <a:bodyPr/>
          <a:lstStyle/>
          <a:p>
            <a:r>
              <a:rPr lang="es-ES" altLang="en-US"/>
              <a:t>Shokirov Ismoiljon</a:t>
            </a:r>
          </a:p>
        </p:txBody>
      </p:sp>
      <p:sp>
        <p:nvSpPr>
          <p:cNvPr id="1048818" name="Slayd raqami 5"/>
          <p:cNvSpPr>
            <a:spLocks noGrp="1"/>
          </p:cNvSpPr>
          <p:nvPr>
            <p:ph type="sldNum" sz="quarter" idx="12"/>
          </p:nvPr>
        </p:nvSpPr>
        <p:spPr/>
        <p:txBody>
          <a:bodyPr/>
          <a:lstStyle/>
          <a:p>
            <a:fld id="{5588216D-6634-4C1C-B6BA-6800E8D92848}"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8804" name="Sarlavha 1"/>
          <p:cNvSpPr>
            <a:spLocks noGrp="1"/>
          </p:cNvSpPr>
          <p:nvPr>
            <p:ph type="title" hasCustomPrompt="1"/>
          </p:nvPr>
        </p:nvSpPr>
        <p:spPr/>
        <p:txBody>
          <a:bodyPr/>
          <a:lstStyle/>
          <a:p>
            <a:r>
              <a:rPr lang="en-US"/>
              <a:t>Sarlavha namunasini tahrirlash uchun bosing</a:t>
            </a:r>
          </a:p>
        </p:txBody>
      </p:sp>
      <p:sp>
        <p:nvSpPr>
          <p:cNvPr id="1048805" name="Tarkibi 2"/>
          <p:cNvSpPr>
            <a:spLocks noGrp="1"/>
          </p:cNvSpPr>
          <p:nvPr>
            <p:ph sz="half" idx="1" hasCustomPrompt="1"/>
          </p:nvPr>
        </p:nvSpPr>
        <p:spPr>
          <a:xfrm>
            <a:off x="609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06" name="Tarkibi 3"/>
          <p:cNvSpPr>
            <a:spLocks noGrp="1"/>
          </p:cNvSpPr>
          <p:nvPr>
            <p:ph sz="half" idx="2" hasCustomPrompt="1"/>
          </p:nvPr>
        </p:nvSpPr>
        <p:spPr>
          <a:xfrm>
            <a:off x="6197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07" name="Sana 4"/>
          <p:cNvSpPr>
            <a:spLocks noGrp="1"/>
          </p:cNvSpPr>
          <p:nvPr>
            <p:ph type="dt" sz="half" idx="10"/>
          </p:nvPr>
        </p:nvSpPr>
        <p:spPr/>
        <p:txBody>
          <a:bodyPr/>
          <a:lstStyle/>
          <a:p>
            <a:fld id="{924E65A1-21F6-40BF-A8A4-DF9A5C88F4B4}" type="datetime1">
              <a:rPr lang="en-US" altLang="en-US" smtClean="0"/>
              <a:pPr/>
              <a:t>7/30/2021</a:t>
            </a:fld>
            <a:endParaRPr lang="es-ES" altLang="en-US"/>
          </a:p>
        </p:txBody>
      </p:sp>
      <p:sp>
        <p:nvSpPr>
          <p:cNvPr id="1048808" name="Pastki kolontitul 5"/>
          <p:cNvSpPr>
            <a:spLocks noGrp="1"/>
          </p:cNvSpPr>
          <p:nvPr>
            <p:ph type="ftr" sz="quarter" idx="11"/>
          </p:nvPr>
        </p:nvSpPr>
        <p:spPr/>
        <p:txBody>
          <a:bodyPr/>
          <a:lstStyle/>
          <a:p>
            <a:r>
              <a:rPr lang="es-ES" altLang="en-US"/>
              <a:t>Shokirov Ismoiljon</a:t>
            </a:r>
          </a:p>
        </p:txBody>
      </p:sp>
      <p:sp>
        <p:nvSpPr>
          <p:cNvPr id="1048809" name="Slayd raqami 6"/>
          <p:cNvSpPr>
            <a:spLocks noGrp="1"/>
          </p:cNvSpPr>
          <p:nvPr>
            <p:ph type="sldNum" sz="quarter" idx="12"/>
          </p:nvPr>
        </p:nvSpPr>
        <p:spPr/>
        <p:txBody>
          <a:bodyPr/>
          <a:lstStyle/>
          <a:p>
            <a:fld id="{A1DF50A5-ECA1-4462-8E26-3B501014EC6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8819" name="Sarlavha 1"/>
          <p:cNvSpPr>
            <a:spLocks noGrp="1"/>
          </p:cNvSpPr>
          <p:nvPr>
            <p:ph type="title" hasCustomPrompt="1"/>
          </p:nvPr>
        </p:nvSpPr>
        <p:spPr>
          <a:xfrm>
            <a:off x="840317" y="365126"/>
            <a:ext cx="10515600" cy="1325563"/>
          </a:xfrm>
        </p:spPr>
        <p:txBody>
          <a:bodyPr/>
          <a:lstStyle/>
          <a:p>
            <a:r>
              <a:rPr lang="en-US"/>
              <a:t>Sarlavha namunasini tahrirlash uchun bosing</a:t>
            </a:r>
          </a:p>
        </p:txBody>
      </p:sp>
      <p:sp>
        <p:nvSpPr>
          <p:cNvPr id="1048820" name="Matn 2"/>
          <p:cNvSpPr>
            <a:spLocks noGrp="1"/>
          </p:cNvSpPr>
          <p:nvPr>
            <p:ph type="body" idx="1" hasCustomPrompt="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8821" name="Tarkibi 3"/>
          <p:cNvSpPr>
            <a:spLocks noGrp="1"/>
          </p:cNvSpPr>
          <p:nvPr>
            <p:ph sz="half" idx="2" hasCustomPrompt="1"/>
          </p:nvPr>
        </p:nvSpPr>
        <p:spPr>
          <a:xfrm>
            <a:off x="840318" y="2505075"/>
            <a:ext cx="5158316"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22" name="Matn 4"/>
          <p:cNvSpPr>
            <a:spLocks noGrp="1"/>
          </p:cNvSpPr>
          <p:nvPr>
            <p:ph type="body" sz="quarter" idx="3" hasCustomPrompt="1"/>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8823" name="Tarkibi 5"/>
          <p:cNvSpPr>
            <a:spLocks noGrp="1"/>
          </p:cNvSpPr>
          <p:nvPr>
            <p:ph sz="quarter" idx="4" hasCustomPrompt="1"/>
          </p:nvPr>
        </p:nvSpPr>
        <p:spPr>
          <a:xfrm>
            <a:off x="6172200" y="2505075"/>
            <a:ext cx="5183717"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24" name="Sana 6"/>
          <p:cNvSpPr>
            <a:spLocks noGrp="1"/>
          </p:cNvSpPr>
          <p:nvPr>
            <p:ph type="dt" sz="half" idx="10"/>
          </p:nvPr>
        </p:nvSpPr>
        <p:spPr/>
        <p:txBody>
          <a:bodyPr/>
          <a:lstStyle/>
          <a:p>
            <a:fld id="{20F98266-E07A-446D-9613-810AABE25B0A}" type="datetime1">
              <a:rPr lang="en-US" altLang="en-US" smtClean="0"/>
              <a:pPr/>
              <a:t>7/30/2021</a:t>
            </a:fld>
            <a:endParaRPr lang="es-ES" altLang="en-US"/>
          </a:p>
        </p:txBody>
      </p:sp>
      <p:sp>
        <p:nvSpPr>
          <p:cNvPr id="1048825" name="Pastki kolontitul 7"/>
          <p:cNvSpPr>
            <a:spLocks noGrp="1"/>
          </p:cNvSpPr>
          <p:nvPr>
            <p:ph type="ftr" sz="quarter" idx="11"/>
          </p:nvPr>
        </p:nvSpPr>
        <p:spPr/>
        <p:txBody>
          <a:bodyPr/>
          <a:lstStyle/>
          <a:p>
            <a:r>
              <a:rPr lang="es-ES" altLang="en-US"/>
              <a:t>Shokirov Ismoiljon</a:t>
            </a:r>
          </a:p>
        </p:txBody>
      </p:sp>
      <p:sp>
        <p:nvSpPr>
          <p:cNvPr id="1048826" name="Slayd raqami 8"/>
          <p:cNvSpPr>
            <a:spLocks noGrp="1"/>
          </p:cNvSpPr>
          <p:nvPr>
            <p:ph type="sldNum" sz="quarter" idx="12"/>
          </p:nvPr>
        </p:nvSpPr>
        <p:spPr/>
        <p:txBody>
          <a:bodyPr/>
          <a:lstStyle/>
          <a:p>
            <a:fld id="{D6535DF9-F3BE-423F-95BB-67455FC9E1A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8810" name="Sarlavha 1"/>
          <p:cNvSpPr>
            <a:spLocks noGrp="1"/>
          </p:cNvSpPr>
          <p:nvPr>
            <p:ph type="title" hasCustomPrompt="1"/>
          </p:nvPr>
        </p:nvSpPr>
        <p:spPr/>
        <p:txBody>
          <a:bodyPr/>
          <a:lstStyle/>
          <a:p>
            <a:r>
              <a:rPr lang="en-US"/>
              <a:t>Sarlavha namunasini tahrirlash uchun bosing</a:t>
            </a:r>
          </a:p>
        </p:txBody>
      </p:sp>
      <p:sp>
        <p:nvSpPr>
          <p:cNvPr id="1048811" name="Sana 2"/>
          <p:cNvSpPr>
            <a:spLocks noGrp="1"/>
          </p:cNvSpPr>
          <p:nvPr>
            <p:ph type="dt" sz="half" idx="10"/>
          </p:nvPr>
        </p:nvSpPr>
        <p:spPr/>
        <p:txBody>
          <a:bodyPr/>
          <a:lstStyle/>
          <a:p>
            <a:fld id="{C47E35B1-866E-45A6-9C09-8271F2D11BA2}" type="datetime1">
              <a:rPr lang="en-US" altLang="en-US" smtClean="0"/>
              <a:pPr/>
              <a:t>7/30/2021</a:t>
            </a:fld>
            <a:endParaRPr lang="es-ES" altLang="en-US"/>
          </a:p>
        </p:txBody>
      </p:sp>
      <p:sp>
        <p:nvSpPr>
          <p:cNvPr id="1048812" name="Pastki kolontitul 3"/>
          <p:cNvSpPr>
            <a:spLocks noGrp="1"/>
          </p:cNvSpPr>
          <p:nvPr>
            <p:ph type="ftr" sz="quarter" idx="11"/>
          </p:nvPr>
        </p:nvSpPr>
        <p:spPr/>
        <p:txBody>
          <a:bodyPr/>
          <a:lstStyle/>
          <a:p>
            <a:r>
              <a:rPr lang="es-ES" altLang="en-US"/>
              <a:t>Shokirov Ismoiljon</a:t>
            </a:r>
          </a:p>
        </p:txBody>
      </p:sp>
      <p:sp>
        <p:nvSpPr>
          <p:cNvPr id="1048813" name="Slayd raqami 4"/>
          <p:cNvSpPr>
            <a:spLocks noGrp="1"/>
          </p:cNvSpPr>
          <p:nvPr>
            <p:ph type="sldNum" sz="quarter" idx="12"/>
          </p:nvPr>
        </p:nvSpPr>
        <p:spPr/>
        <p:txBody>
          <a:bodyPr/>
          <a:lstStyle/>
          <a:p>
            <a:fld id="{03B81C42-A99A-4AA5-8978-1A5344E07B97}"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8701" name="Sana 1"/>
          <p:cNvSpPr>
            <a:spLocks noGrp="1"/>
          </p:cNvSpPr>
          <p:nvPr>
            <p:ph type="dt" sz="half" idx="10"/>
          </p:nvPr>
        </p:nvSpPr>
        <p:spPr/>
        <p:txBody>
          <a:bodyPr/>
          <a:lstStyle/>
          <a:p>
            <a:fld id="{45A452D7-AE0E-4D20-BC5E-ADBA46736795}" type="datetime1">
              <a:rPr lang="en-US" altLang="en-US" smtClean="0"/>
              <a:pPr/>
              <a:t>7/30/2021</a:t>
            </a:fld>
            <a:endParaRPr lang="es-ES" altLang="en-US"/>
          </a:p>
        </p:txBody>
      </p:sp>
      <p:sp>
        <p:nvSpPr>
          <p:cNvPr id="1048702" name="Pastki kolontitul 2"/>
          <p:cNvSpPr>
            <a:spLocks noGrp="1"/>
          </p:cNvSpPr>
          <p:nvPr>
            <p:ph type="ftr" sz="quarter" idx="11"/>
          </p:nvPr>
        </p:nvSpPr>
        <p:spPr/>
        <p:txBody>
          <a:bodyPr/>
          <a:lstStyle/>
          <a:p>
            <a:r>
              <a:rPr lang="es-ES" altLang="en-US"/>
              <a:t>Shokirov Ismoiljon</a:t>
            </a:r>
          </a:p>
        </p:txBody>
      </p:sp>
      <p:sp>
        <p:nvSpPr>
          <p:cNvPr id="1048703" name="Slayd raqami 3"/>
          <p:cNvSpPr>
            <a:spLocks noGrp="1"/>
          </p:cNvSpPr>
          <p:nvPr>
            <p:ph type="sldNum" sz="quarter" idx="12"/>
          </p:nvPr>
        </p:nvSpPr>
        <p:spPr/>
        <p:txBody>
          <a:bodyPr/>
          <a:lstStyle/>
          <a:p>
            <a:fld id="{D32A187A-BCC5-48F6-8EE5-0CF0A224803C}"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8827"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8828" name="Tarkibi 2"/>
          <p:cNvSpPr>
            <a:spLocks noGrp="1"/>
          </p:cNvSpPr>
          <p:nvPr>
            <p:ph idx="1" hasCustomPrompt="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29"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8830" name="Sana 4"/>
          <p:cNvSpPr>
            <a:spLocks noGrp="1"/>
          </p:cNvSpPr>
          <p:nvPr>
            <p:ph type="dt" sz="half" idx="10"/>
          </p:nvPr>
        </p:nvSpPr>
        <p:spPr/>
        <p:txBody>
          <a:bodyPr/>
          <a:lstStyle/>
          <a:p>
            <a:fld id="{C3CD17DC-6239-4A29-BA97-5D0A682A621B}" type="datetime1">
              <a:rPr lang="en-US" altLang="en-US" smtClean="0"/>
              <a:pPr/>
              <a:t>7/30/2021</a:t>
            </a:fld>
            <a:endParaRPr lang="es-ES" altLang="en-US"/>
          </a:p>
        </p:txBody>
      </p:sp>
      <p:sp>
        <p:nvSpPr>
          <p:cNvPr id="1048831" name="Pastki kolontitul 5"/>
          <p:cNvSpPr>
            <a:spLocks noGrp="1"/>
          </p:cNvSpPr>
          <p:nvPr>
            <p:ph type="ftr" sz="quarter" idx="11"/>
          </p:nvPr>
        </p:nvSpPr>
        <p:spPr/>
        <p:txBody>
          <a:bodyPr/>
          <a:lstStyle/>
          <a:p>
            <a:r>
              <a:rPr lang="es-ES" altLang="en-US"/>
              <a:t>Shokirov Ismoiljon</a:t>
            </a:r>
          </a:p>
        </p:txBody>
      </p:sp>
      <p:sp>
        <p:nvSpPr>
          <p:cNvPr id="1048832" name="Slayd raqami 6"/>
          <p:cNvSpPr>
            <a:spLocks noGrp="1"/>
          </p:cNvSpPr>
          <p:nvPr>
            <p:ph type="sldNum" sz="quarter" idx="12"/>
          </p:nvPr>
        </p:nvSpPr>
        <p:spPr/>
        <p:txBody>
          <a:bodyPr/>
          <a:lstStyle/>
          <a:p>
            <a:fld id="{0950CBED-1E0B-4FE3-956A-2B27F59C0D4C}"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1048838"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8839" name="Rasm 2"/>
          <p:cNvSpPr>
            <a:spLocks noGrp="1"/>
          </p:cNvSpPr>
          <p:nvPr>
            <p:ph type="pic" idx="1" hasCustomPrompt="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Rasm </a:t>
            </a:r>
            <a:r>
              <a:rPr lang="en-US" dirty="0"/>
              <a:t>joylash uchun belgi ustiga bosing</a:t>
            </a:r>
          </a:p>
        </p:txBody>
      </p:sp>
      <p:sp>
        <p:nvSpPr>
          <p:cNvPr id="1048840"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8841" name="Sana 4"/>
          <p:cNvSpPr>
            <a:spLocks noGrp="1"/>
          </p:cNvSpPr>
          <p:nvPr>
            <p:ph type="dt" sz="half" idx="10"/>
          </p:nvPr>
        </p:nvSpPr>
        <p:spPr/>
        <p:txBody>
          <a:bodyPr/>
          <a:lstStyle/>
          <a:p>
            <a:fld id="{5B52733F-EA6F-40E6-9ADF-1A49298A89D4}" type="datetime1">
              <a:rPr lang="en-US" altLang="en-US" smtClean="0"/>
              <a:pPr/>
              <a:t>7/30/2021</a:t>
            </a:fld>
            <a:endParaRPr lang="es-ES" altLang="en-US"/>
          </a:p>
        </p:txBody>
      </p:sp>
      <p:sp>
        <p:nvSpPr>
          <p:cNvPr id="1048842" name="Pastki kolontitul 5"/>
          <p:cNvSpPr>
            <a:spLocks noGrp="1"/>
          </p:cNvSpPr>
          <p:nvPr>
            <p:ph type="ftr" sz="quarter" idx="11"/>
          </p:nvPr>
        </p:nvSpPr>
        <p:spPr/>
        <p:txBody>
          <a:bodyPr/>
          <a:lstStyle/>
          <a:p>
            <a:r>
              <a:rPr lang="es-ES" altLang="en-US"/>
              <a:t>Shokirov Ismoiljon</a:t>
            </a:r>
          </a:p>
        </p:txBody>
      </p:sp>
      <p:sp>
        <p:nvSpPr>
          <p:cNvPr id="1048843" name="Slayd raqami 6"/>
          <p:cNvSpPr>
            <a:spLocks noGrp="1"/>
          </p:cNvSpPr>
          <p:nvPr>
            <p:ph type="sldNum" sz="quarter" idx="12"/>
          </p:nvPr>
        </p:nvSpPr>
        <p:spPr/>
        <p:txBody>
          <a:bodyPr/>
          <a:lstStyle/>
          <a:p>
            <a:fld id="{505ECEBA-F92C-4906-9E0C-DA69B3DD2165}"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8849" name="Sarlavha 1"/>
          <p:cNvSpPr>
            <a:spLocks noGrp="1"/>
          </p:cNvSpPr>
          <p:nvPr>
            <p:ph type="title" hasCustomPrompt="1"/>
          </p:nvPr>
        </p:nvSpPr>
        <p:spPr/>
        <p:txBody>
          <a:bodyPr/>
          <a:lstStyle/>
          <a:p>
            <a:r>
              <a:rPr lang="en-US"/>
              <a:t>Sarlavha namunasini tahrirlash uchun bosing</a:t>
            </a:r>
          </a:p>
        </p:txBody>
      </p:sp>
      <p:sp>
        <p:nvSpPr>
          <p:cNvPr id="1048850" name="Vertikal matn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51" name="Sana 3"/>
          <p:cNvSpPr>
            <a:spLocks noGrp="1"/>
          </p:cNvSpPr>
          <p:nvPr>
            <p:ph type="dt" sz="half" idx="10"/>
          </p:nvPr>
        </p:nvSpPr>
        <p:spPr/>
        <p:txBody>
          <a:bodyPr/>
          <a:lstStyle/>
          <a:p>
            <a:fld id="{89215F11-9C3D-4CDB-AD87-EF9A5D50817B}" type="datetime1">
              <a:rPr lang="en-US" altLang="en-US" smtClean="0"/>
              <a:pPr/>
              <a:t>7/30/2021</a:t>
            </a:fld>
            <a:endParaRPr lang="es-ES" altLang="en-US"/>
          </a:p>
        </p:txBody>
      </p:sp>
      <p:sp>
        <p:nvSpPr>
          <p:cNvPr id="1048852" name="Pastki kolontitul 4"/>
          <p:cNvSpPr>
            <a:spLocks noGrp="1"/>
          </p:cNvSpPr>
          <p:nvPr>
            <p:ph type="ftr" sz="quarter" idx="11"/>
          </p:nvPr>
        </p:nvSpPr>
        <p:spPr/>
        <p:txBody>
          <a:bodyPr/>
          <a:lstStyle/>
          <a:p>
            <a:r>
              <a:rPr lang="es-ES" altLang="en-US"/>
              <a:t>Shokirov Ismoiljon</a:t>
            </a:r>
          </a:p>
        </p:txBody>
      </p:sp>
      <p:sp>
        <p:nvSpPr>
          <p:cNvPr id="1048853" name="Slayd raqami 5"/>
          <p:cNvSpPr>
            <a:spLocks noGrp="1"/>
          </p:cNvSpPr>
          <p:nvPr>
            <p:ph type="sldNum" sz="quarter" idx="12"/>
          </p:nvPr>
        </p:nvSpPr>
        <p:spPr/>
        <p:txBody>
          <a:bodyPr/>
          <a:lstStyle/>
          <a:p>
            <a:fld id="{B394BBAD-0718-47AB-8A73-FA71528E1B1D}"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8799" name="Vertikal sarlavha 1"/>
          <p:cNvSpPr>
            <a:spLocks noGrp="1"/>
          </p:cNvSpPr>
          <p:nvPr>
            <p:ph type="title" orient="vert" hasCustomPrompt="1"/>
          </p:nvPr>
        </p:nvSpPr>
        <p:spPr>
          <a:xfrm>
            <a:off x="8839200" y="274639"/>
            <a:ext cx="2743200" cy="5851525"/>
          </a:xfrm>
        </p:spPr>
        <p:txBody>
          <a:bodyPr vert="eaVert"/>
          <a:lstStyle/>
          <a:p>
            <a:r>
              <a:rPr lang="en-US"/>
              <a:t>Sarlavha namunasini tahrirlash uchun bosing</a:t>
            </a:r>
          </a:p>
        </p:txBody>
      </p:sp>
      <p:sp>
        <p:nvSpPr>
          <p:cNvPr id="1048800" name="Vertikal matn 2"/>
          <p:cNvSpPr>
            <a:spLocks noGrp="1"/>
          </p:cNvSpPr>
          <p:nvPr>
            <p:ph type="body" orient="vert" idx="1" hasCustomPrompt="1"/>
          </p:nvPr>
        </p:nvSpPr>
        <p:spPr>
          <a:xfrm>
            <a:off x="609600" y="274639"/>
            <a:ext cx="8026400" cy="5851525"/>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01" name="Sana 3"/>
          <p:cNvSpPr>
            <a:spLocks noGrp="1"/>
          </p:cNvSpPr>
          <p:nvPr>
            <p:ph type="dt" sz="half" idx="10"/>
          </p:nvPr>
        </p:nvSpPr>
        <p:spPr/>
        <p:txBody>
          <a:bodyPr/>
          <a:lstStyle/>
          <a:p>
            <a:fld id="{08CDAB3F-D456-437F-9BAB-2231EE91AECE}" type="datetime1">
              <a:rPr lang="en-US" altLang="en-US" smtClean="0"/>
              <a:pPr/>
              <a:t>7/30/2021</a:t>
            </a:fld>
            <a:endParaRPr lang="es-ES" altLang="en-US"/>
          </a:p>
        </p:txBody>
      </p:sp>
      <p:sp>
        <p:nvSpPr>
          <p:cNvPr id="1048802" name="Pastki kolontitul 4"/>
          <p:cNvSpPr>
            <a:spLocks noGrp="1"/>
          </p:cNvSpPr>
          <p:nvPr>
            <p:ph type="ftr" sz="quarter" idx="11"/>
          </p:nvPr>
        </p:nvSpPr>
        <p:spPr/>
        <p:txBody>
          <a:bodyPr/>
          <a:lstStyle/>
          <a:p>
            <a:r>
              <a:rPr lang="es-ES" altLang="en-US"/>
              <a:t>Shokirov Ismoiljon</a:t>
            </a:r>
          </a:p>
        </p:txBody>
      </p:sp>
      <p:sp>
        <p:nvSpPr>
          <p:cNvPr id="1048803" name="Slayd raqami 5"/>
          <p:cNvSpPr>
            <a:spLocks noGrp="1"/>
          </p:cNvSpPr>
          <p:nvPr>
            <p:ph type="sldNum" sz="quarter" idx="12"/>
          </p:nvPr>
        </p:nvSpPr>
        <p:spPr/>
        <p:txBody>
          <a:bodyPr/>
          <a:lstStyle/>
          <a:p>
            <a:fld id="{7E7FA538-6DF4-4C0F-8F66-069A1245E6A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9108" name="Title 1"/>
          <p:cNvSpPr>
            <a:spLocks noGrp="1"/>
          </p:cNvSpPr>
          <p:nvPr>
            <p:ph type="ctrTitle" hasCustomPrompt="1"/>
          </p:nvPr>
        </p:nvSpPr>
        <p:spPr>
          <a:xfrm>
            <a:off x="2431080" y="5414165"/>
            <a:ext cx="9365907" cy="610820"/>
          </a:xfrm>
          <a:effectLst/>
        </p:spPr>
        <p:txBody>
          <a:bodyPr>
            <a:normAutofit/>
          </a:bodyPr>
          <a:lstStyle>
            <a:lvl1pPr algn="l">
              <a:defRPr sz="3600">
                <a:solidFill>
                  <a:schemeClr val="bg1"/>
                </a:solidFill>
              </a:defRPr>
            </a:lvl1pPr>
          </a:lstStyle>
          <a:p>
            <a:r>
              <a:rPr lang="en-US"/>
              <a:t>Sarlavha namunasini tahrirlash uchun bosing</a:t>
            </a:r>
            <a:endParaRPr lang="en-US" dirty="0"/>
          </a:p>
        </p:txBody>
      </p:sp>
      <p:sp>
        <p:nvSpPr>
          <p:cNvPr id="1049109" name="Subtitle 2"/>
          <p:cNvSpPr>
            <a:spLocks noGrp="1"/>
          </p:cNvSpPr>
          <p:nvPr>
            <p:ph type="subTitle" idx="1" hasCustomPrompt="1"/>
          </p:nvPr>
        </p:nvSpPr>
        <p:spPr>
          <a:xfrm>
            <a:off x="2431080" y="6024985"/>
            <a:ext cx="9365907" cy="629910"/>
          </a:xfrm>
        </p:spPr>
        <p:txBody>
          <a:bodyPr>
            <a:normAutofit/>
          </a:bodyPr>
          <a:lstStyle>
            <a:lvl1pPr marL="0" indent="0" algn="l">
              <a:buNone/>
              <a:defRPr sz="28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Taglavha namunasini tahrirlash uchun bosing</a:t>
            </a:r>
            <a:endParaRPr lang="en-US" dirty="0"/>
          </a:p>
        </p:txBody>
      </p:sp>
      <p:sp>
        <p:nvSpPr>
          <p:cNvPr id="1049110" name="Date Placeholder 3"/>
          <p:cNvSpPr>
            <a:spLocks noGrp="1"/>
          </p:cNvSpPr>
          <p:nvPr>
            <p:ph type="dt" sz="half" idx="10"/>
          </p:nvPr>
        </p:nvSpPr>
        <p:spPr/>
        <p:txBody>
          <a:bodyPr/>
          <a:lstStyle/>
          <a:p>
            <a:fld id="{B86B9FFE-3661-47C1-AC07-3291398C6896}" type="datetime1">
              <a:rPr lang="en-US" smtClean="0"/>
              <a:pPr/>
              <a:t>7/30/2021</a:t>
            </a:fld>
            <a:endParaRPr lang="en-US"/>
          </a:p>
        </p:txBody>
      </p:sp>
      <p:sp>
        <p:nvSpPr>
          <p:cNvPr id="1049111" name="Footer Placeholder 4"/>
          <p:cNvSpPr>
            <a:spLocks noGrp="1"/>
          </p:cNvSpPr>
          <p:nvPr>
            <p:ph type="ftr" sz="quarter" idx="11"/>
          </p:nvPr>
        </p:nvSpPr>
        <p:spPr/>
        <p:txBody>
          <a:bodyPr/>
          <a:lstStyle/>
          <a:p>
            <a:r>
              <a:rPr lang="es-ES" altLang="en-US"/>
              <a:t>Shokirov Ismoiljon</a:t>
            </a:r>
          </a:p>
        </p:txBody>
      </p:sp>
      <p:sp>
        <p:nvSpPr>
          <p:cNvPr id="1049112" name="Slide Number Placeholder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9103" name="Title 1"/>
          <p:cNvSpPr>
            <a:spLocks noGrp="1"/>
          </p:cNvSpPr>
          <p:nvPr>
            <p:ph type="title" hasCustomPrompt="1"/>
          </p:nvPr>
        </p:nvSpPr>
        <p:spPr>
          <a:xfrm>
            <a:off x="1005833" y="1443836"/>
            <a:ext cx="10565587" cy="458115"/>
          </a:xfrm>
        </p:spPr>
        <p:txBody>
          <a:bodyPr>
            <a:normAutofit/>
          </a:bodyPr>
          <a:lstStyle>
            <a:lvl1pPr algn="l">
              <a:defRPr sz="3600">
                <a:solidFill>
                  <a:schemeClr val="bg1"/>
                </a:solidFill>
              </a:defRPr>
            </a:lvl1pPr>
          </a:lstStyle>
          <a:p>
            <a:r>
              <a:rPr lang="en-US"/>
              <a:t>Sarlavha namunasini tahrirlash uchun bosing</a:t>
            </a:r>
            <a:endParaRPr lang="en-US" dirty="0"/>
          </a:p>
        </p:txBody>
      </p:sp>
      <p:sp>
        <p:nvSpPr>
          <p:cNvPr id="1049104" name="Content Placeholder 2"/>
          <p:cNvSpPr>
            <a:spLocks noGrp="1"/>
          </p:cNvSpPr>
          <p:nvPr>
            <p:ph idx="1" hasCustomPrompt="1"/>
          </p:nvPr>
        </p:nvSpPr>
        <p:spPr>
          <a:xfrm>
            <a:off x="1005833" y="1901950"/>
            <a:ext cx="10565587" cy="3817625"/>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105" name="Date Placeholder 3"/>
          <p:cNvSpPr>
            <a:spLocks noGrp="1"/>
          </p:cNvSpPr>
          <p:nvPr>
            <p:ph type="dt" sz="half" idx="10"/>
          </p:nvPr>
        </p:nvSpPr>
        <p:spPr/>
        <p:txBody>
          <a:bodyPr/>
          <a:lstStyle/>
          <a:p>
            <a:fld id="{6E9B3B00-438B-41C7-A07D-3E80DE7EFCCF}" type="datetime1">
              <a:rPr lang="en-US" smtClean="0"/>
              <a:pPr/>
              <a:t>7/30/2021</a:t>
            </a:fld>
            <a:endParaRPr lang="en-US"/>
          </a:p>
        </p:txBody>
      </p:sp>
      <p:sp>
        <p:nvSpPr>
          <p:cNvPr id="1049106" name="Footer Placeholder 4"/>
          <p:cNvSpPr>
            <a:spLocks noGrp="1"/>
          </p:cNvSpPr>
          <p:nvPr>
            <p:ph type="ftr" sz="quarter" idx="11"/>
          </p:nvPr>
        </p:nvSpPr>
        <p:spPr/>
        <p:txBody>
          <a:bodyPr/>
          <a:lstStyle/>
          <a:p>
            <a:r>
              <a:rPr lang="es-ES" altLang="en-US"/>
              <a:t>Shokirov Ismoiljon</a:t>
            </a:r>
          </a:p>
        </p:txBody>
      </p:sp>
      <p:sp>
        <p:nvSpPr>
          <p:cNvPr id="1049107" name="Slide Number Placeholder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1048714" name="Title 1"/>
          <p:cNvSpPr>
            <a:spLocks noGrp="1"/>
          </p:cNvSpPr>
          <p:nvPr>
            <p:ph type="title" hasCustomPrompt="1"/>
          </p:nvPr>
        </p:nvSpPr>
        <p:spPr>
          <a:xfrm>
            <a:off x="2227473" y="527605"/>
            <a:ext cx="9365905" cy="763525"/>
          </a:xfrm>
        </p:spPr>
        <p:txBody>
          <a:bodyPr>
            <a:normAutofit/>
          </a:bodyPr>
          <a:lstStyle>
            <a:lvl1pPr algn="l">
              <a:defRPr sz="3600">
                <a:solidFill>
                  <a:schemeClr val="bg1"/>
                </a:solidFill>
              </a:defRPr>
            </a:lvl1pPr>
          </a:lstStyle>
          <a:p>
            <a:r>
              <a:rPr lang="en-US"/>
              <a:t>Sarlavha namunasini tahrirlash uchun bosing</a:t>
            </a:r>
            <a:endParaRPr lang="en-US" dirty="0"/>
          </a:p>
        </p:txBody>
      </p:sp>
      <p:sp>
        <p:nvSpPr>
          <p:cNvPr id="1048715" name="Content Placeholder 2"/>
          <p:cNvSpPr>
            <a:spLocks noGrp="1"/>
          </p:cNvSpPr>
          <p:nvPr>
            <p:ph idx="1" hasCustomPrompt="1"/>
          </p:nvPr>
        </p:nvSpPr>
        <p:spPr>
          <a:xfrm>
            <a:off x="2227474" y="1443835"/>
            <a:ext cx="9365905"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8716" name="Date Placeholder 3"/>
          <p:cNvSpPr>
            <a:spLocks noGrp="1"/>
          </p:cNvSpPr>
          <p:nvPr>
            <p:ph type="dt" sz="half" idx="10"/>
          </p:nvPr>
        </p:nvSpPr>
        <p:spPr/>
        <p:txBody>
          <a:bodyPr/>
          <a:lstStyle/>
          <a:p>
            <a:fld id="{3CC19517-A607-453A-8491-B8CA2B0FFD82}" type="datetime1">
              <a:rPr lang="en-US" altLang="en-US" smtClean="0"/>
              <a:pPr/>
              <a:t>7/30/2021</a:t>
            </a:fld>
            <a:endParaRPr lang="es-ES" altLang="en-US"/>
          </a:p>
        </p:txBody>
      </p:sp>
      <p:sp>
        <p:nvSpPr>
          <p:cNvPr id="1048717" name="Footer Placeholder 4"/>
          <p:cNvSpPr>
            <a:spLocks noGrp="1"/>
          </p:cNvSpPr>
          <p:nvPr>
            <p:ph type="ftr" sz="quarter" idx="11"/>
          </p:nvPr>
        </p:nvSpPr>
        <p:spPr/>
        <p:txBody>
          <a:bodyPr/>
          <a:lstStyle/>
          <a:p>
            <a:r>
              <a:rPr lang="es-ES" altLang="en-US"/>
              <a:t>Shokirov Ismoiljon</a:t>
            </a:r>
          </a:p>
        </p:txBody>
      </p:sp>
      <p:sp>
        <p:nvSpPr>
          <p:cNvPr id="1048718" name="Slide Number Placeholder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9098" name="Title 1"/>
          <p:cNvSpPr>
            <a:spLocks noGrp="1"/>
          </p:cNvSpPr>
          <p:nvPr>
            <p:ph type="title" hasCustomPrompt="1"/>
          </p:nvPr>
        </p:nvSpPr>
        <p:spPr>
          <a:xfrm>
            <a:off x="963084" y="4406901"/>
            <a:ext cx="10363200" cy="1362075"/>
          </a:xfrm>
        </p:spPr>
        <p:txBody>
          <a:bodyPr anchor="t"/>
          <a:lstStyle>
            <a:lvl1pPr algn="l">
              <a:defRPr sz="4000" b="1" cap="all"/>
            </a:lvl1pPr>
          </a:lstStyle>
          <a:p>
            <a:r>
              <a:rPr lang="en-US"/>
              <a:t>Sarlavha namunasini tahrirlash uchun bosing</a:t>
            </a:r>
          </a:p>
        </p:txBody>
      </p:sp>
      <p:sp>
        <p:nvSpPr>
          <p:cNvPr id="1049099" name="Text Placeholder 2"/>
          <p:cNvSpPr>
            <a:spLocks noGrp="1"/>
          </p:cNvSpPr>
          <p:nvPr>
            <p:ph type="body" idx="1" hasCustomPrompt="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Matn namunasini tahrirlash</a:t>
            </a:r>
          </a:p>
        </p:txBody>
      </p:sp>
      <p:sp>
        <p:nvSpPr>
          <p:cNvPr id="1049100" name="Date Placeholder 3"/>
          <p:cNvSpPr>
            <a:spLocks noGrp="1"/>
          </p:cNvSpPr>
          <p:nvPr>
            <p:ph type="dt" sz="half" idx="10"/>
          </p:nvPr>
        </p:nvSpPr>
        <p:spPr/>
        <p:txBody>
          <a:bodyPr/>
          <a:lstStyle/>
          <a:p>
            <a:fld id="{778525B0-B093-4DD3-8A7B-1FADEB008E65}" type="datetime1">
              <a:rPr lang="en-US" smtClean="0"/>
              <a:pPr/>
              <a:t>7/30/2021</a:t>
            </a:fld>
            <a:endParaRPr lang="en-US"/>
          </a:p>
        </p:txBody>
      </p:sp>
      <p:sp>
        <p:nvSpPr>
          <p:cNvPr id="1049101" name="Footer Placeholder 4"/>
          <p:cNvSpPr>
            <a:spLocks noGrp="1"/>
          </p:cNvSpPr>
          <p:nvPr>
            <p:ph type="ftr" sz="quarter" idx="11"/>
          </p:nvPr>
        </p:nvSpPr>
        <p:spPr/>
        <p:txBody>
          <a:bodyPr/>
          <a:lstStyle/>
          <a:p>
            <a:r>
              <a:rPr lang="es-ES" altLang="en-US"/>
              <a:t>Shokirov Ismoiljon</a:t>
            </a:r>
          </a:p>
        </p:txBody>
      </p:sp>
      <p:sp>
        <p:nvSpPr>
          <p:cNvPr id="1049102" name="Slide Number Placeholder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9065" name="Title 1"/>
          <p:cNvSpPr>
            <a:spLocks noGrp="1"/>
          </p:cNvSpPr>
          <p:nvPr>
            <p:ph type="title" hasCustomPrompt="1"/>
          </p:nvPr>
        </p:nvSpPr>
        <p:spPr>
          <a:xfrm>
            <a:off x="609600" y="833015"/>
            <a:ext cx="10972800" cy="584623"/>
          </a:xfrm>
        </p:spPr>
        <p:txBody>
          <a:bodyPr/>
          <a:lstStyle/>
          <a:p>
            <a:r>
              <a:rPr lang="en-US"/>
              <a:t>Sarlavha namunasini tahrirlash uchun bosing</a:t>
            </a:r>
          </a:p>
        </p:txBody>
      </p:sp>
      <p:sp>
        <p:nvSpPr>
          <p:cNvPr id="1049066" name="Content Placeholder 2"/>
          <p:cNvSpPr>
            <a:spLocks noGrp="1"/>
          </p:cNvSpPr>
          <p:nvPr>
            <p:ph sz="half" idx="1" hasCustomPrompt="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67" name="Content Placeholder 3"/>
          <p:cNvSpPr>
            <a:spLocks noGrp="1"/>
          </p:cNvSpPr>
          <p:nvPr>
            <p:ph sz="half" idx="2" hasCustomPrompt="1"/>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68" name="Date Placeholder 4"/>
          <p:cNvSpPr>
            <a:spLocks noGrp="1"/>
          </p:cNvSpPr>
          <p:nvPr>
            <p:ph type="dt" sz="half" idx="10"/>
          </p:nvPr>
        </p:nvSpPr>
        <p:spPr/>
        <p:txBody>
          <a:bodyPr/>
          <a:lstStyle/>
          <a:p>
            <a:fld id="{35FF102C-B3CC-427D-9FEA-7409FDBB3649}" type="datetime1">
              <a:rPr lang="en-US" smtClean="0"/>
              <a:pPr/>
              <a:t>7/30/2021</a:t>
            </a:fld>
            <a:endParaRPr lang="en-US"/>
          </a:p>
        </p:txBody>
      </p:sp>
      <p:sp>
        <p:nvSpPr>
          <p:cNvPr id="1049069" name="Footer Placeholder 5"/>
          <p:cNvSpPr>
            <a:spLocks noGrp="1"/>
          </p:cNvSpPr>
          <p:nvPr>
            <p:ph type="ftr" sz="quarter" idx="11"/>
          </p:nvPr>
        </p:nvSpPr>
        <p:spPr/>
        <p:txBody>
          <a:bodyPr/>
          <a:lstStyle/>
          <a:p>
            <a:r>
              <a:rPr lang="es-ES" altLang="en-US"/>
              <a:t>Shokirov Ismoiljon</a:t>
            </a:r>
          </a:p>
        </p:txBody>
      </p:sp>
      <p:sp>
        <p:nvSpPr>
          <p:cNvPr id="1049070" name="Slide Number Placeholder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9078" name="Title 1"/>
          <p:cNvSpPr>
            <a:spLocks noGrp="1"/>
          </p:cNvSpPr>
          <p:nvPr>
            <p:ph type="title" hasCustomPrompt="1"/>
          </p:nvPr>
        </p:nvSpPr>
        <p:spPr>
          <a:xfrm>
            <a:off x="598620" y="1443835"/>
            <a:ext cx="10972800" cy="532180"/>
          </a:xfrm>
        </p:spPr>
        <p:txBody>
          <a:bodyPr>
            <a:normAutofit/>
          </a:bodyPr>
          <a:lstStyle>
            <a:lvl1pPr algn="l">
              <a:defRPr sz="3600">
                <a:solidFill>
                  <a:schemeClr val="bg1"/>
                </a:solidFill>
              </a:defRPr>
            </a:lvl1pPr>
          </a:lstStyle>
          <a:p>
            <a:r>
              <a:rPr lang="en-US"/>
              <a:t>Sarlavha namunasini tahrirlash uchun bosing</a:t>
            </a:r>
            <a:endParaRPr lang="en-US" dirty="0"/>
          </a:p>
        </p:txBody>
      </p:sp>
      <p:sp>
        <p:nvSpPr>
          <p:cNvPr id="1049079" name="Text Placeholder 2"/>
          <p:cNvSpPr>
            <a:spLocks noGrp="1"/>
          </p:cNvSpPr>
          <p:nvPr>
            <p:ph type="body" idx="1" hasCustomPrompt="1"/>
          </p:nvPr>
        </p:nvSpPr>
        <p:spPr>
          <a:xfrm>
            <a:off x="598620" y="2054654"/>
            <a:ext cx="5386917"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080" name="Content Placeholder 3"/>
          <p:cNvSpPr>
            <a:spLocks noGrp="1"/>
          </p:cNvSpPr>
          <p:nvPr>
            <p:ph sz="half" idx="2" hasCustomPrompt="1"/>
          </p:nvPr>
        </p:nvSpPr>
        <p:spPr>
          <a:xfrm>
            <a:off x="598620" y="2684517"/>
            <a:ext cx="5386917"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081" name="Text Placeholder 4"/>
          <p:cNvSpPr>
            <a:spLocks noGrp="1"/>
          </p:cNvSpPr>
          <p:nvPr>
            <p:ph type="body" sz="quarter" idx="3" hasCustomPrompt="1"/>
          </p:nvPr>
        </p:nvSpPr>
        <p:spPr>
          <a:xfrm>
            <a:off x="6182388" y="2054654"/>
            <a:ext cx="5389033"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082" name="Content Placeholder 5"/>
          <p:cNvSpPr>
            <a:spLocks noGrp="1"/>
          </p:cNvSpPr>
          <p:nvPr>
            <p:ph sz="quarter" idx="4" hasCustomPrompt="1"/>
          </p:nvPr>
        </p:nvSpPr>
        <p:spPr>
          <a:xfrm>
            <a:off x="6182388" y="2684517"/>
            <a:ext cx="5389033"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083" name="Date Placeholder 6"/>
          <p:cNvSpPr>
            <a:spLocks noGrp="1"/>
          </p:cNvSpPr>
          <p:nvPr>
            <p:ph type="dt" sz="half" idx="10"/>
          </p:nvPr>
        </p:nvSpPr>
        <p:spPr/>
        <p:txBody>
          <a:bodyPr/>
          <a:lstStyle/>
          <a:p>
            <a:fld id="{6EAFD4C2-0333-4BC7-BDD3-EB3B5B7A5FFA}" type="datetime1">
              <a:rPr lang="en-US" smtClean="0"/>
              <a:pPr/>
              <a:t>7/30/2021</a:t>
            </a:fld>
            <a:endParaRPr lang="en-US"/>
          </a:p>
        </p:txBody>
      </p:sp>
      <p:sp>
        <p:nvSpPr>
          <p:cNvPr id="1049084" name="Footer Placeholder 7"/>
          <p:cNvSpPr>
            <a:spLocks noGrp="1"/>
          </p:cNvSpPr>
          <p:nvPr>
            <p:ph type="ftr" sz="quarter" idx="11"/>
          </p:nvPr>
        </p:nvSpPr>
        <p:spPr/>
        <p:txBody>
          <a:bodyPr/>
          <a:lstStyle/>
          <a:p>
            <a:r>
              <a:rPr lang="es-ES" altLang="en-US"/>
              <a:t>Shokirov Ismoiljon</a:t>
            </a:r>
          </a:p>
        </p:txBody>
      </p:sp>
      <p:sp>
        <p:nvSpPr>
          <p:cNvPr id="1049085" name="Slide Number Placeholder 8"/>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9074" name="Title 1"/>
          <p:cNvSpPr>
            <a:spLocks noGrp="1"/>
          </p:cNvSpPr>
          <p:nvPr>
            <p:ph type="title" hasCustomPrompt="1"/>
          </p:nvPr>
        </p:nvSpPr>
        <p:spPr/>
        <p:txBody>
          <a:bodyPr/>
          <a:lstStyle/>
          <a:p>
            <a:r>
              <a:rPr lang="en-US"/>
              <a:t>Sarlavha namunasini tahrirlash uchun bosing</a:t>
            </a:r>
          </a:p>
        </p:txBody>
      </p:sp>
      <p:sp>
        <p:nvSpPr>
          <p:cNvPr id="1049075" name="Date Placeholder 2"/>
          <p:cNvSpPr>
            <a:spLocks noGrp="1"/>
          </p:cNvSpPr>
          <p:nvPr>
            <p:ph type="dt" sz="half" idx="10"/>
          </p:nvPr>
        </p:nvSpPr>
        <p:spPr/>
        <p:txBody>
          <a:bodyPr/>
          <a:lstStyle/>
          <a:p>
            <a:fld id="{5A4B6BEF-E9FC-4470-8980-3311AA3EE321}" type="datetime1">
              <a:rPr lang="en-US" smtClean="0"/>
              <a:pPr/>
              <a:t>7/30/2021</a:t>
            </a:fld>
            <a:endParaRPr lang="en-US"/>
          </a:p>
        </p:txBody>
      </p:sp>
      <p:sp>
        <p:nvSpPr>
          <p:cNvPr id="1049076" name="Footer Placeholder 3"/>
          <p:cNvSpPr>
            <a:spLocks noGrp="1"/>
          </p:cNvSpPr>
          <p:nvPr>
            <p:ph type="ftr" sz="quarter" idx="11"/>
          </p:nvPr>
        </p:nvSpPr>
        <p:spPr/>
        <p:txBody>
          <a:bodyPr/>
          <a:lstStyle/>
          <a:p>
            <a:r>
              <a:rPr lang="es-ES" altLang="en-US"/>
              <a:t>Shokirov Ismoiljon</a:t>
            </a:r>
          </a:p>
        </p:txBody>
      </p:sp>
      <p:sp>
        <p:nvSpPr>
          <p:cNvPr id="1049077" name="Slide Number Placeholder 4"/>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9071" name="Date Placeholder 1"/>
          <p:cNvSpPr>
            <a:spLocks noGrp="1"/>
          </p:cNvSpPr>
          <p:nvPr>
            <p:ph type="dt" sz="half" idx="10"/>
          </p:nvPr>
        </p:nvSpPr>
        <p:spPr/>
        <p:txBody>
          <a:bodyPr/>
          <a:lstStyle/>
          <a:p>
            <a:fld id="{F0E0C398-F65C-4502-8317-D3D910410C53}" type="datetime1">
              <a:rPr lang="en-US" smtClean="0"/>
              <a:pPr/>
              <a:t>7/30/2021</a:t>
            </a:fld>
            <a:endParaRPr lang="en-US"/>
          </a:p>
        </p:txBody>
      </p:sp>
      <p:sp>
        <p:nvSpPr>
          <p:cNvPr id="1049072" name="Footer Placeholder 2"/>
          <p:cNvSpPr>
            <a:spLocks noGrp="1"/>
          </p:cNvSpPr>
          <p:nvPr>
            <p:ph type="ftr" sz="quarter" idx="11"/>
          </p:nvPr>
        </p:nvSpPr>
        <p:spPr/>
        <p:txBody>
          <a:bodyPr/>
          <a:lstStyle/>
          <a:p>
            <a:r>
              <a:rPr lang="es-ES" altLang="en-US"/>
              <a:t>Shokirov Ismoiljon</a:t>
            </a:r>
          </a:p>
        </p:txBody>
      </p:sp>
      <p:sp>
        <p:nvSpPr>
          <p:cNvPr id="1049073" name="Slide Number Placeholder 3"/>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9086" name="Title 1"/>
          <p:cNvSpPr>
            <a:spLocks noGrp="1"/>
          </p:cNvSpPr>
          <p:nvPr>
            <p:ph type="title" hasCustomPrompt="1"/>
          </p:nvPr>
        </p:nvSpPr>
        <p:spPr>
          <a:xfrm>
            <a:off x="609601" y="273050"/>
            <a:ext cx="4011084" cy="1162050"/>
          </a:xfrm>
        </p:spPr>
        <p:txBody>
          <a:bodyPr anchor="b"/>
          <a:lstStyle>
            <a:lvl1pPr algn="l">
              <a:defRPr sz="2000" b="1"/>
            </a:lvl1pPr>
          </a:lstStyle>
          <a:p>
            <a:r>
              <a:rPr lang="en-US"/>
              <a:t>Sarlavha namunasini tahrirlash uchun bosing</a:t>
            </a:r>
          </a:p>
        </p:txBody>
      </p:sp>
      <p:sp>
        <p:nvSpPr>
          <p:cNvPr id="1049087" name="Content Placeholder 2"/>
          <p:cNvSpPr>
            <a:spLocks noGrp="1"/>
          </p:cNvSpPr>
          <p:nvPr>
            <p:ph idx="1" hasCustomPrompt="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88" name="Text Placeholder 3"/>
          <p:cNvSpPr>
            <a:spLocks noGrp="1"/>
          </p:cNvSpPr>
          <p:nvPr>
            <p:ph type="body" sz="half" idx="2" hasCustomPrompt="1"/>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Matn namunasini tahrirlash</a:t>
            </a:r>
          </a:p>
        </p:txBody>
      </p:sp>
      <p:sp>
        <p:nvSpPr>
          <p:cNvPr id="1049089" name="Date Placeholder 4"/>
          <p:cNvSpPr>
            <a:spLocks noGrp="1"/>
          </p:cNvSpPr>
          <p:nvPr>
            <p:ph type="dt" sz="half" idx="10"/>
          </p:nvPr>
        </p:nvSpPr>
        <p:spPr/>
        <p:txBody>
          <a:bodyPr/>
          <a:lstStyle/>
          <a:p>
            <a:fld id="{AC056602-436A-4DDA-9EBC-96AACFB05121}" type="datetime1">
              <a:rPr lang="en-US" smtClean="0"/>
              <a:pPr/>
              <a:t>7/30/2021</a:t>
            </a:fld>
            <a:endParaRPr lang="en-US"/>
          </a:p>
        </p:txBody>
      </p:sp>
      <p:sp>
        <p:nvSpPr>
          <p:cNvPr id="1049090" name="Footer Placeholder 5"/>
          <p:cNvSpPr>
            <a:spLocks noGrp="1"/>
          </p:cNvSpPr>
          <p:nvPr>
            <p:ph type="ftr" sz="quarter" idx="11"/>
          </p:nvPr>
        </p:nvSpPr>
        <p:spPr/>
        <p:txBody>
          <a:bodyPr/>
          <a:lstStyle/>
          <a:p>
            <a:r>
              <a:rPr lang="es-ES" altLang="en-US"/>
              <a:t>Shokirov Ismoiljon</a:t>
            </a:r>
          </a:p>
        </p:txBody>
      </p:sp>
      <p:sp>
        <p:nvSpPr>
          <p:cNvPr id="1049091" name="Slide Number Placeholder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1049092" name="Title 1"/>
          <p:cNvSpPr>
            <a:spLocks noGrp="1"/>
          </p:cNvSpPr>
          <p:nvPr>
            <p:ph type="title" hasCustomPrompt="1"/>
          </p:nvPr>
        </p:nvSpPr>
        <p:spPr>
          <a:xfrm>
            <a:off x="2389717" y="4800600"/>
            <a:ext cx="7315200" cy="566738"/>
          </a:xfrm>
        </p:spPr>
        <p:txBody>
          <a:bodyPr anchor="b"/>
          <a:lstStyle>
            <a:lvl1pPr algn="l">
              <a:defRPr sz="2000" b="1"/>
            </a:lvl1pPr>
          </a:lstStyle>
          <a:p>
            <a:r>
              <a:rPr lang="en-US"/>
              <a:t>Sarlavha namunasini tahrirlash uchun bosing</a:t>
            </a:r>
          </a:p>
        </p:txBody>
      </p:sp>
      <p:sp>
        <p:nvSpPr>
          <p:cNvPr id="1049093" name="Picture Placeholder 2"/>
          <p:cNvSpPr>
            <a:spLocks noGrp="1"/>
          </p:cNvSpPr>
          <p:nvPr>
            <p:ph type="pic" idx="1" hasCustomPrompt="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Rasm </a:t>
            </a:r>
            <a:r>
              <a:rPr lang="en-US" dirty="0"/>
              <a:t>joylash uchun belgi ustiga bosing</a:t>
            </a:r>
          </a:p>
        </p:txBody>
      </p:sp>
      <p:sp>
        <p:nvSpPr>
          <p:cNvPr id="1049094" name="Text Placeholder 3"/>
          <p:cNvSpPr>
            <a:spLocks noGrp="1"/>
          </p:cNvSpPr>
          <p:nvPr>
            <p:ph type="body" sz="half" idx="2" hasCustomPrompt="1"/>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Matn namunasini tahrirlash</a:t>
            </a:r>
          </a:p>
        </p:txBody>
      </p:sp>
      <p:sp>
        <p:nvSpPr>
          <p:cNvPr id="1049095" name="Date Placeholder 4"/>
          <p:cNvSpPr>
            <a:spLocks noGrp="1"/>
          </p:cNvSpPr>
          <p:nvPr>
            <p:ph type="dt" sz="half" idx="10"/>
          </p:nvPr>
        </p:nvSpPr>
        <p:spPr/>
        <p:txBody>
          <a:bodyPr/>
          <a:lstStyle/>
          <a:p>
            <a:fld id="{B363BF4F-E334-4AC3-BF4F-7AB085F198E2}" type="datetime1">
              <a:rPr lang="en-US" smtClean="0"/>
              <a:pPr/>
              <a:t>7/30/2021</a:t>
            </a:fld>
            <a:endParaRPr lang="en-US"/>
          </a:p>
        </p:txBody>
      </p:sp>
      <p:sp>
        <p:nvSpPr>
          <p:cNvPr id="1049096" name="Footer Placeholder 5"/>
          <p:cNvSpPr>
            <a:spLocks noGrp="1"/>
          </p:cNvSpPr>
          <p:nvPr>
            <p:ph type="ftr" sz="quarter" idx="11"/>
          </p:nvPr>
        </p:nvSpPr>
        <p:spPr/>
        <p:txBody>
          <a:bodyPr/>
          <a:lstStyle/>
          <a:p>
            <a:r>
              <a:rPr lang="es-ES" altLang="en-US"/>
              <a:t>Shokirov Ismoiljon</a:t>
            </a:r>
          </a:p>
        </p:txBody>
      </p:sp>
      <p:sp>
        <p:nvSpPr>
          <p:cNvPr id="1049097" name="Slide Number Placeholder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9060" name="Title 1"/>
          <p:cNvSpPr>
            <a:spLocks noGrp="1"/>
          </p:cNvSpPr>
          <p:nvPr>
            <p:ph type="title" hasCustomPrompt="1"/>
          </p:nvPr>
        </p:nvSpPr>
        <p:spPr/>
        <p:txBody>
          <a:bodyPr/>
          <a:lstStyle/>
          <a:p>
            <a:r>
              <a:rPr lang="en-US"/>
              <a:t>Sarlavha namunasini tahrirlash uchun bosing</a:t>
            </a:r>
          </a:p>
        </p:txBody>
      </p:sp>
      <p:sp>
        <p:nvSpPr>
          <p:cNvPr id="1049061" name="Vertical Text Placeholder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62" name="Date Placeholder 3"/>
          <p:cNvSpPr>
            <a:spLocks noGrp="1"/>
          </p:cNvSpPr>
          <p:nvPr>
            <p:ph type="dt" sz="half" idx="10"/>
          </p:nvPr>
        </p:nvSpPr>
        <p:spPr/>
        <p:txBody>
          <a:bodyPr/>
          <a:lstStyle/>
          <a:p>
            <a:fld id="{5343FF50-E9B3-4280-BE2E-4D4A6BEB4378}" type="datetime1">
              <a:rPr lang="en-US" smtClean="0"/>
              <a:pPr/>
              <a:t>7/30/2021</a:t>
            </a:fld>
            <a:endParaRPr lang="en-US"/>
          </a:p>
        </p:txBody>
      </p:sp>
      <p:sp>
        <p:nvSpPr>
          <p:cNvPr id="1049063" name="Footer Placeholder 4"/>
          <p:cNvSpPr>
            <a:spLocks noGrp="1"/>
          </p:cNvSpPr>
          <p:nvPr>
            <p:ph type="ftr" sz="quarter" idx="11"/>
          </p:nvPr>
        </p:nvSpPr>
        <p:spPr/>
        <p:txBody>
          <a:bodyPr/>
          <a:lstStyle/>
          <a:p>
            <a:r>
              <a:rPr lang="es-ES" altLang="en-US"/>
              <a:t>Shokirov Ismoiljon</a:t>
            </a:r>
          </a:p>
        </p:txBody>
      </p:sp>
      <p:sp>
        <p:nvSpPr>
          <p:cNvPr id="1049064" name="Slide Number Placeholder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9055" name="Vertical Title 1"/>
          <p:cNvSpPr>
            <a:spLocks noGrp="1"/>
          </p:cNvSpPr>
          <p:nvPr>
            <p:ph type="title" orient="vert" hasCustomPrompt="1"/>
          </p:nvPr>
        </p:nvSpPr>
        <p:spPr>
          <a:xfrm>
            <a:off x="8839200" y="274639"/>
            <a:ext cx="2743200" cy="5851525"/>
          </a:xfrm>
        </p:spPr>
        <p:txBody>
          <a:bodyPr vert="eaVert"/>
          <a:lstStyle/>
          <a:p>
            <a:r>
              <a:rPr lang="en-US"/>
              <a:t>Sarlavha namunasini tahrirlash uchun bosing</a:t>
            </a:r>
          </a:p>
        </p:txBody>
      </p:sp>
      <p:sp>
        <p:nvSpPr>
          <p:cNvPr id="1049056" name="Vertical Text Placeholder 2"/>
          <p:cNvSpPr>
            <a:spLocks noGrp="1"/>
          </p:cNvSpPr>
          <p:nvPr>
            <p:ph type="body" orient="vert" idx="1" hasCustomPrompt="1"/>
          </p:nvPr>
        </p:nvSpPr>
        <p:spPr>
          <a:xfrm>
            <a:off x="609600" y="274639"/>
            <a:ext cx="8026400" cy="5851525"/>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57" name="Date Placeholder 3"/>
          <p:cNvSpPr>
            <a:spLocks noGrp="1"/>
          </p:cNvSpPr>
          <p:nvPr>
            <p:ph type="dt" sz="half" idx="10"/>
          </p:nvPr>
        </p:nvSpPr>
        <p:spPr/>
        <p:txBody>
          <a:bodyPr/>
          <a:lstStyle/>
          <a:p>
            <a:fld id="{4656BB66-5478-4756-9EC8-6C9B1BB444E8}" type="datetime1">
              <a:rPr lang="en-US" smtClean="0"/>
              <a:pPr/>
              <a:t>7/30/2021</a:t>
            </a:fld>
            <a:endParaRPr lang="en-US"/>
          </a:p>
        </p:txBody>
      </p:sp>
      <p:sp>
        <p:nvSpPr>
          <p:cNvPr id="1049058" name="Footer Placeholder 4"/>
          <p:cNvSpPr>
            <a:spLocks noGrp="1"/>
          </p:cNvSpPr>
          <p:nvPr>
            <p:ph type="ftr" sz="quarter" idx="11"/>
          </p:nvPr>
        </p:nvSpPr>
        <p:spPr/>
        <p:txBody>
          <a:bodyPr/>
          <a:lstStyle/>
          <a:p>
            <a:r>
              <a:rPr lang="es-ES" altLang="en-US"/>
              <a:t>Shokirov Ismoiljon</a:t>
            </a:r>
          </a:p>
        </p:txBody>
      </p:sp>
      <p:sp>
        <p:nvSpPr>
          <p:cNvPr id="1049059" name="Slide Number Placeholder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9332" name="Sarlavha 1"/>
          <p:cNvSpPr>
            <a:spLocks noGrp="1"/>
          </p:cNvSpPr>
          <p:nvPr>
            <p:ph type="ctrTitle" hasCustomPrompt="1"/>
          </p:nvPr>
        </p:nvSpPr>
        <p:spPr>
          <a:xfrm>
            <a:off x="1524000" y="1122363"/>
            <a:ext cx="9144000" cy="2387600"/>
          </a:xfrm>
        </p:spPr>
        <p:txBody>
          <a:bodyPr anchor="b"/>
          <a:lstStyle>
            <a:lvl1pPr algn="ctr">
              <a:defRPr sz="6000"/>
            </a:lvl1pPr>
          </a:lstStyle>
          <a:p>
            <a:r>
              <a:rPr lang="en-US"/>
              <a:t>Sarlavha namunasini tahrirlash uchun bosing</a:t>
            </a:r>
          </a:p>
        </p:txBody>
      </p:sp>
      <p:sp>
        <p:nvSpPr>
          <p:cNvPr id="1049333" name="Tagsarlavha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Taglavha namunasini tahrirlash uchun bosing</a:t>
            </a:r>
          </a:p>
        </p:txBody>
      </p:sp>
      <p:sp>
        <p:nvSpPr>
          <p:cNvPr id="1049334" name="Sana 3"/>
          <p:cNvSpPr>
            <a:spLocks noGrp="1"/>
          </p:cNvSpPr>
          <p:nvPr>
            <p:ph type="dt" sz="half" idx="10"/>
          </p:nvPr>
        </p:nvSpPr>
        <p:spPr/>
        <p:txBody>
          <a:bodyPr/>
          <a:lstStyle/>
          <a:p>
            <a:fld id="{4ED76FB1-24C0-414D-9F32-5EC11ED3DC7C}" type="datetime1">
              <a:rPr lang="en-US" altLang="en-US" smtClean="0"/>
              <a:pPr/>
              <a:t>7/30/2021</a:t>
            </a:fld>
            <a:endParaRPr lang="es-ES" altLang="en-US"/>
          </a:p>
        </p:txBody>
      </p:sp>
      <p:sp>
        <p:nvSpPr>
          <p:cNvPr id="1049335" name="Pastki kolontitul 4"/>
          <p:cNvSpPr>
            <a:spLocks noGrp="1"/>
          </p:cNvSpPr>
          <p:nvPr>
            <p:ph type="ftr" sz="quarter" idx="11"/>
          </p:nvPr>
        </p:nvSpPr>
        <p:spPr/>
        <p:txBody>
          <a:bodyPr/>
          <a:lstStyle/>
          <a:p>
            <a:r>
              <a:rPr lang="es-ES" altLang="en-US"/>
              <a:t>Shokirov Ismoiljon</a:t>
            </a:r>
          </a:p>
        </p:txBody>
      </p:sp>
      <p:sp>
        <p:nvSpPr>
          <p:cNvPr id="1049336"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9337" name="Sarlavha 1"/>
          <p:cNvSpPr>
            <a:spLocks noGrp="1"/>
          </p:cNvSpPr>
          <p:nvPr>
            <p:ph type="title" hasCustomPrompt="1"/>
          </p:nvPr>
        </p:nvSpPr>
        <p:spPr/>
        <p:txBody>
          <a:bodyPr/>
          <a:lstStyle/>
          <a:p>
            <a:r>
              <a:rPr lang="en-US"/>
              <a:t>Sarlavha namunasini tahrirlash uchun bosing</a:t>
            </a:r>
          </a:p>
        </p:txBody>
      </p:sp>
      <p:sp>
        <p:nvSpPr>
          <p:cNvPr id="1049338" name="Tarkibi 2"/>
          <p:cNvSpPr>
            <a:spLocks noGrp="1"/>
          </p:cNvSpPr>
          <p:nvPr>
            <p:ph idx="1" hasCustomPrompt="1"/>
          </p:nvPr>
        </p:nvSpPr>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39" name="Sana 3"/>
          <p:cNvSpPr>
            <a:spLocks noGrp="1"/>
          </p:cNvSpPr>
          <p:nvPr>
            <p:ph type="dt" sz="half" idx="10"/>
          </p:nvPr>
        </p:nvSpPr>
        <p:spPr/>
        <p:txBody>
          <a:bodyPr/>
          <a:lstStyle/>
          <a:p>
            <a:fld id="{7A587308-F930-45A9-8468-D041C2DC104A}" type="datetime1">
              <a:rPr lang="en-US" altLang="en-US" smtClean="0"/>
              <a:pPr/>
              <a:t>7/30/2021</a:t>
            </a:fld>
            <a:endParaRPr lang="es-ES" altLang="en-US"/>
          </a:p>
        </p:txBody>
      </p:sp>
      <p:sp>
        <p:nvSpPr>
          <p:cNvPr id="1049340" name="Pastki kolontitul 4"/>
          <p:cNvSpPr>
            <a:spLocks noGrp="1"/>
          </p:cNvSpPr>
          <p:nvPr>
            <p:ph type="ftr" sz="quarter" idx="11"/>
          </p:nvPr>
        </p:nvSpPr>
        <p:spPr/>
        <p:txBody>
          <a:bodyPr/>
          <a:lstStyle/>
          <a:p>
            <a:r>
              <a:rPr lang="es-ES" altLang="en-US"/>
              <a:t>Shokirov Ismoiljon</a:t>
            </a:r>
          </a:p>
        </p:txBody>
      </p:sp>
      <p:sp>
        <p:nvSpPr>
          <p:cNvPr id="1049341"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9321" name="Sarlavha 1"/>
          <p:cNvSpPr>
            <a:spLocks noGrp="1"/>
          </p:cNvSpPr>
          <p:nvPr>
            <p:ph type="title" hasCustomPrompt="1"/>
          </p:nvPr>
        </p:nvSpPr>
        <p:spPr>
          <a:xfrm>
            <a:off x="831851" y="1709739"/>
            <a:ext cx="10515600" cy="2852737"/>
          </a:xfrm>
        </p:spPr>
        <p:txBody>
          <a:bodyPr anchor="b"/>
          <a:lstStyle>
            <a:lvl1pPr>
              <a:defRPr sz="6000"/>
            </a:lvl1pPr>
          </a:lstStyle>
          <a:p>
            <a:r>
              <a:rPr lang="en-US"/>
              <a:t>Sarlavha namunasini tahrirlash uchun bosing</a:t>
            </a:r>
          </a:p>
        </p:txBody>
      </p:sp>
      <p:sp>
        <p:nvSpPr>
          <p:cNvPr id="1049322" name="Matn 2"/>
          <p:cNvSpPr>
            <a:spLocks noGrp="1"/>
          </p:cNvSpPr>
          <p:nvPr>
            <p:ph type="body" idx="1" hasCustomPrompt="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Matn namunasini tahrirlash</a:t>
            </a:r>
          </a:p>
        </p:txBody>
      </p:sp>
      <p:sp>
        <p:nvSpPr>
          <p:cNvPr id="1049323" name="Sana 3"/>
          <p:cNvSpPr>
            <a:spLocks noGrp="1"/>
          </p:cNvSpPr>
          <p:nvPr>
            <p:ph type="dt" sz="half" idx="10"/>
          </p:nvPr>
        </p:nvSpPr>
        <p:spPr/>
        <p:txBody>
          <a:bodyPr/>
          <a:lstStyle/>
          <a:p>
            <a:fld id="{7F869265-BBC5-4707-8B67-F54993DFA506}" type="datetime1">
              <a:rPr lang="en-US" altLang="en-US" smtClean="0"/>
              <a:pPr/>
              <a:t>7/30/2021</a:t>
            </a:fld>
            <a:endParaRPr lang="es-ES" altLang="en-US"/>
          </a:p>
        </p:txBody>
      </p:sp>
      <p:sp>
        <p:nvSpPr>
          <p:cNvPr id="1049324" name="Pastki kolontitul 4"/>
          <p:cNvSpPr>
            <a:spLocks noGrp="1"/>
          </p:cNvSpPr>
          <p:nvPr>
            <p:ph type="ftr" sz="quarter" idx="11"/>
          </p:nvPr>
        </p:nvSpPr>
        <p:spPr/>
        <p:txBody>
          <a:bodyPr/>
          <a:lstStyle/>
          <a:p>
            <a:r>
              <a:rPr lang="es-ES" altLang="en-US"/>
              <a:t>Shokirov Ismoiljon</a:t>
            </a:r>
          </a:p>
        </p:txBody>
      </p:sp>
      <p:sp>
        <p:nvSpPr>
          <p:cNvPr id="1049325"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9326" name="Sarlavha 1"/>
          <p:cNvSpPr>
            <a:spLocks noGrp="1"/>
          </p:cNvSpPr>
          <p:nvPr>
            <p:ph type="title" hasCustomPrompt="1"/>
          </p:nvPr>
        </p:nvSpPr>
        <p:spPr/>
        <p:txBody>
          <a:bodyPr/>
          <a:lstStyle/>
          <a:p>
            <a:r>
              <a:rPr lang="en-US"/>
              <a:t>Sarlavha namunasini tahrirlash uchun bosing</a:t>
            </a:r>
          </a:p>
        </p:txBody>
      </p:sp>
      <p:sp>
        <p:nvSpPr>
          <p:cNvPr id="1049327" name="Tarkibi 2"/>
          <p:cNvSpPr>
            <a:spLocks noGrp="1"/>
          </p:cNvSpPr>
          <p:nvPr>
            <p:ph sz="half" idx="1" hasCustomPrompt="1"/>
          </p:nvPr>
        </p:nvSpPr>
        <p:spPr>
          <a:xfrm>
            <a:off x="609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28" name="Tarkibi 3"/>
          <p:cNvSpPr>
            <a:spLocks noGrp="1"/>
          </p:cNvSpPr>
          <p:nvPr>
            <p:ph sz="half" idx="2" hasCustomPrompt="1"/>
          </p:nvPr>
        </p:nvSpPr>
        <p:spPr>
          <a:xfrm>
            <a:off x="6197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29" name="Sana 4"/>
          <p:cNvSpPr>
            <a:spLocks noGrp="1"/>
          </p:cNvSpPr>
          <p:nvPr>
            <p:ph type="dt" sz="half" idx="10"/>
          </p:nvPr>
        </p:nvSpPr>
        <p:spPr/>
        <p:txBody>
          <a:bodyPr/>
          <a:lstStyle/>
          <a:p>
            <a:fld id="{CAAB373A-9651-4ED4-9A60-0475620C1736}" type="datetime1">
              <a:rPr lang="en-US" altLang="en-US" smtClean="0"/>
              <a:pPr/>
              <a:t>7/30/2021</a:t>
            </a:fld>
            <a:endParaRPr lang="es-ES" altLang="en-US"/>
          </a:p>
        </p:txBody>
      </p:sp>
      <p:sp>
        <p:nvSpPr>
          <p:cNvPr id="1049330" name="Pastki kolontitul 5"/>
          <p:cNvSpPr>
            <a:spLocks noGrp="1"/>
          </p:cNvSpPr>
          <p:nvPr>
            <p:ph type="ftr" sz="quarter" idx="11"/>
          </p:nvPr>
        </p:nvSpPr>
        <p:spPr/>
        <p:txBody>
          <a:bodyPr/>
          <a:lstStyle/>
          <a:p>
            <a:r>
              <a:rPr lang="es-ES" altLang="en-US"/>
              <a:t>Shokirov Ismoiljon</a:t>
            </a:r>
          </a:p>
        </p:txBody>
      </p:sp>
      <p:sp>
        <p:nvSpPr>
          <p:cNvPr id="1049331"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9288" name="Sarlavha 1"/>
          <p:cNvSpPr>
            <a:spLocks noGrp="1"/>
          </p:cNvSpPr>
          <p:nvPr>
            <p:ph type="title" hasCustomPrompt="1"/>
          </p:nvPr>
        </p:nvSpPr>
        <p:spPr>
          <a:xfrm>
            <a:off x="840317" y="365126"/>
            <a:ext cx="10515600" cy="1325563"/>
          </a:xfrm>
        </p:spPr>
        <p:txBody>
          <a:bodyPr/>
          <a:lstStyle/>
          <a:p>
            <a:r>
              <a:rPr lang="en-US"/>
              <a:t>Sarlavha namunasini tahrirlash uchun bosing</a:t>
            </a:r>
          </a:p>
        </p:txBody>
      </p:sp>
      <p:sp>
        <p:nvSpPr>
          <p:cNvPr id="1049289" name="Matn 2"/>
          <p:cNvSpPr>
            <a:spLocks noGrp="1"/>
          </p:cNvSpPr>
          <p:nvPr>
            <p:ph type="body" idx="1" hasCustomPrompt="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290" name="Tarkibi 3"/>
          <p:cNvSpPr>
            <a:spLocks noGrp="1"/>
          </p:cNvSpPr>
          <p:nvPr>
            <p:ph sz="half" idx="2" hasCustomPrompt="1"/>
          </p:nvPr>
        </p:nvSpPr>
        <p:spPr>
          <a:xfrm>
            <a:off x="840318" y="2505075"/>
            <a:ext cx="5158316"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291" name="Matn 4"/>
          <p:cNvSpPr>
            <a:spLocks noGrp="1"/>
          </p:cNvSpPr>
          <p:nvPr>
            <p:ph type="body" sz="quarter" idx="3" hasCustomPrompt="1"/>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292" name="Tarkibi 5"/>
          <p:cNvSpPr>
            <a:spLocks noGrp="1"/>
          </p:cNvSpPr>
          <p:nvPr>
            <p:ph sz="quarter" idx="4" hasCustomPrompt="1"/>
          </p:nvPr>
        </p:nvSpPr>
        <p:spPr>
          <a:xfrm>
            <a:off x="6172200" y="2505075"/>
            <a:ext cx="5183717"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293" name="Sana 6"/>
          <p:cNvSpPr>
            <a:spLocks noGrp="1"/>
          </p:cNvSpPr>
          <p:nvPr>
            <p:ph type="dt" sz="half" idx="10"/>
          </p:nvPr>
        </p:nvSpPr>
        <p:spPr/>
        <p:txBody>
          <a:bodyPr/>
          <a:lstStyle/>
          <a:p>
            <a:fld id="{499870B4-670F-41B8-95AE-2FBF30D63EE2}" type="datetime1">
              <a:rPr lang="en-US" altLang="en-US" smtClean="0"/>
              <a:pPr/>
              <a:t>7/30/2021</a:t>
            </a:fld>
            <a:endParaRPr lang="es-ES" altLang="en-US"/>
          </a:p>
        </p:txBody>
      </p:sp>
      <p:sp>
        <p:nvSpPr>
          <p:cNvPr id="1049294" name="Pastki kolontitul 7"/>
          <p:cNvSpPr>
            <a:spLocks noGrp="1"/>
          </p:cNvSpPr>
          <p:nvPr>
            <p:ph type="ftr" sz="quarter" idx="11"/>
          </p:nvPr>
        </p:nvSpPr>
        <p:spPr/>
        <p:txBody>
          <a:bodyPr/>
          <a:lstStyle/>
          <a:p>
            <a:r>
              <a:rPr lang="es-ES" altLang="en-US"/>
              <a:t>Shokirov Ismoiljon</a:t>
            </a:r>
          </a:p>
        </p:txBody>
      </p:sp>
      <p:sp>
        <p:nvSpPr>
          <p:cNvPr id="1049295" name="Slayd raqami 8"/>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8738" name="Sarlavha 1"/>
          <p:cNvSpPr>
            <a:spLocks noGrp="1"/>
          </p:cNvSpPr>
          <p:nvPr>
            <p:ph type="title" hasCustomPrompt="1"/>
          </p:nvPr>
        </p:nvSpPr>
        <p:spPr/>
        <p:txBody>
          <a:bodyPr/>
          <a:lstStyle/>
          <a:p>
            <a:r>
              <a:rPr lang="en-US"/>
              <a:t>Sarlavha namunasini tahrirlash uchun bosing</a:t>
            </a:r>
          </a:p>
        </p:txBody>
      </p:sp>
      <p:sp>
        <p:nvSpPr>
          <p:cNvPr id="1048739" name="Sana 2"/>
          <p:cNvSpPr>
            <a:spLocks noGrp="1"/>
          </p:cNvSpPr>
          <p:nvPr>
            <p:ph type="dt" sz="half" idx="10"/>
          </p:nvPr>
        </p:nvSpPr>
        <p:spPr/>
        <p:txBody>
          <a:bodyPr/>
          <a:lstStyle/>
          <a:p>
            <a:fld id="{795CC1DF-DBFB-41C1-BCD0-57DA683417FD}" type="datetime1">
              <a:rPr lang="en-US" altLang="en-US" smtClean="0"/>
              <a:pPr/>
              <a:t>7/30/2021</a:t>
            </a:fld>
            <a:endParaRPr lang="es-ES" altLang="en-US"/>
          </a:p>
        </p:txBody>
      </p:sp>
      <p:sp>
        <p:nvSpPr>
          <p:cNvPr id="1048740" name="Pastki kolontitul 3"/>
          <p:cNvSpPr>
            <a:spLocks noGrp="1"/>
          </p:cNvSpPr>
          <p:nvPr>
            <p:ph type="ftr" sz="quarter" idx="11"/>
          </p:nvPr>
        </p:nvSpPr>
        <p:spPr/>
        <p:txBody>
          <a:bodyPr/>
          <a:lstStyle/>
          <a:p>
            <a:r>
              <a:rPr lang="es-ES" altLang="en-US"/>
              <a:t>Shokirov Ismoiljon</a:t>
            </a:r>
          </a:p>
        </p:txBody>
      </p:sp>
      <p:sp>
        <p:nvSpPr>
          <p:cNvPr id="1048741" name="Slayd raqami 4"/>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9301" name="Sana 1"/>
          <p:cNvSpPr>
            <a:spLocks noGrp="1"/>
          </p:cNvSpPr>
          <p:nvPr>
            <p:ph type="dt" sz="half" idx="10"/>
          </p:nvPr>
        </p:nvSpPr>
        <p:spPr/>
        <p:txBody>
          <a:bodyPr/>
          <a:lstStyle/>
          <a:p>
            <a:fld id="{68137F7D-963A-4AA9-851A-AF2CB67B7FC6}" type="datetime1">
              <a:rPr lang="en-US" altLang="en-US" smtClean="0"/>
              <a:pPr/>
              <a:t>7/30/2021</a:t>
            </a:fld>
            <a:endParaRPr lang="es-ES" altLang="en-US"/>
          </a:p>
        </p:txBody>
      </p:sp>
      <p:sp>
        <p:nvSpPr>
          <p:cNvPr id="1049302" name="Pastki kolontitul 2"/>
          <p:cNvSpPr>
            <a:spLocks noGrp="1"/>
          </p:cNvSpPr>
          <p:nvPr>
            <p:ph type="ftr" sz="quarter" idx="11"/>
          </p:nvPr>
        </p:nvSpPr>
        <p:spPr/>
        <p:txBody>
          <a:bodyPr/>
          <a:lstStyle/>
          <a:p>
            <a:r>
              <a:rPr lang="es-ES" altLang="en-US"/>
              <a:t>Shokirov Ismoiljon</a:t>
            </a:r>
          </a:p>
        </p:txBody>
      </p:sp>
      <p:sp>
        <p:nvSpPr>
          <p:cNvPr id="1049303" name="Slayd raqami 3"/>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9309"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310" name="Tarkibi 2"/>
          <p:cNvSpPr>
            <a:spLocks noGrp="1"/>
          </p:cNvSpPr>
          <p:nvPr>
            <p:ph idx="1" hasCustomPrompt="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11"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312" name="Sana 4"/>
          <p:cNvSpPr>
            <a:spLocks noGrp="1"/>
          </p:cNvSpPr>
          <p:nvPr>
            <p:ph type="dt" sz="half" idx="10"/>
          </p:nvPr>
        </p:nvSpPr>
        <p:spPr/>
        <p:txBody>
          <a:bodyPr/>
          <a:lstStyle/>
          <a:p>
            <a:fld id="{9954981D-4B21-4913-BEAD-0278B6E43BA0}" type="datetime1">
              <a:rPr lang="en-US" altLang="en-US" smtClean="0"/>
              <a:pPr/>
              <a:t>7/30/2021</a:t>
            </a:fld>
            <a:endParaRPr lang="es-ES" altLang="en-US"/>
          </a:p>
        </p:txBody>
      </p:sp>
      <p:sp>
        <p:nvSpPr>
          <p:cNvPr id="1049313" name="Pastki kolontitul 5"/>
          <p:cNvSpPr>
            <a:spLocks noGrp="1"/>
          </p:cNvSpPr>
          <p:nvPr>
            <p:ph type="ftr" sz="quarter" idx="11"/>
          </p:nvPr>
        </p:nvSpPr>
        <p:spPr/>
        <p:txBody>
          <a:bodyPr/>
          <a:lstStyle/>
          <a:p>
            <a:r>
              <a:rPr lang="es-ES" altLang="en-US"/>
              <a:t>Shokirov Ismoiljon</a:t>
            </a:r>
          </a:p>
        </p:txBody>
      </p:sp>
      <p:sp>
        <p:nvSpPr>
          <p:cNvPr id="1049314"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1049315"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316" name="Rasm 2"/>
          <p:cNvSpPr>
            <a:spLocks noGrp="1"/>
          </p:cNvSpPr>
          <p:nvPr>
            <p:ph type="pic" idx="1" hasCustomPrompt="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Rasm </a:t>
            </a:r>
            <a:r>
              <a:rPr lang="en-US" dirty="0"/>
              <a:t>joylash uchun belgi ustiga bosing</a:t>
            </a:r>
          </a:p>
        </p:txBody>
      </p:sp>
      <p:sp>
        <p:nvSpPr>
          <p:cNvPr id="1049317"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318" name="Sana 4"/>
          <p:cNvSpPr>
            <a:spLocks noGrp="1"/>
          </p:cNvSpPr>
          <p:nvPr>
            <p:ph type="dt" sz="half" idx="10"/>
          </p:nvPr>
        </p:nvSpPr>
        <p:spPr/>
        <p:txBody>
          <a:bodyPr/>
          <a:lstStyle/>
          <a:p>
            <a:fld id="{B40AC737-7D06-4B99-886C-A70860A014A0}" type="datetime1">
              <a:rPr lang="en-US" altLang="en-US" smtClean="0"/>
              <a:pPr/>
              <a:t>7/30/2021</a:t>
            </a:fld>
            <a:endParaRPr lang="es-ES" altLang="en-US"/>
          </a:p>
        </p:txBody>
      </p:sp>
      <p:sp>
        <p:nvSpPr>
          <p:cNvPr id="1049319" name="Pastki kolontitul 5"/>
          <p:cNvSpPr>
            <a:spLocks noGrp="1"/>
          </p:cNvSpPr>
          <p:nvPr>
            <p:ph type="ftr" sz="quarter" idx="11"/>
          </p:nvPr>
        </p:nvSpPr>
        <p:spPr/>
        <p:txBody>
          <a:bodyPr/>
          <a:lstStyle/>
          <a:p>
            <a:r>
              <a:rPr lang="es-ES" altLang="en-US"/>
              <a:t>Shokirov Ismoiljon</a:t>
            </a:r>
          </a:p>
        </p:txBody>
      </p:sp>
      <p:sp>
        <p:nvSpPr>
          <p:cNvPr id="1049320"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9304" name="Sarlavha 1"/>
          <p:cNvSpPr>
            <a:spLocks noGrp="1"/>
          </p:cNvSpPr>
          <p:nvPr>
            <p:ph type="title" hasCustomPrompt="1"/>
          </p:nvPr>
        </p:nvSpPr>
        <p:spPr/>
        <p:txBody>
          <a:bodyPr/>
          <a:lstStyle/>
          <a:p>
            <a:r>
              <a:rPr lang="en-US"/>
              <a:t>Sarlavha namunasini tahrirlash uchun bosing</a:t>
            </a:r>
          </a:p>
        </p:txBody>
      </p:sp>
      <p:sp>
        <p:nvSpPr>
          <p:cNvPr id="1049305" name="Vertikal matn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06" name="Sana 3"/>
          <p:cNvSpPr>
            <a:spLocks noGrp="1"/>
          </p:cNvSpPr>
          <p:nvPr>
            <p:ph type="dt" sz="half" idx="10"/>
          </p:nvPr>
        </p:nvSpPr>
        <p:spPr/>
        <p:txBody>
          <a:bodyPr/>
          <a:lstStyle/>
          <a:p>
            <a:fld id="{81C3E4A8-1FB0-4FBD-9B87-FF788D11E474}" type="datetime1">
              <a:rPr lang="en-US" altLang="en-US" smtClean="0"/>
              <a:pPr/>
              <a:t>7/30/2021</a:t>
            </a:fld>
            <a:endParaRPr lang="es-ES" altLang="en-US"/>
          </a:p>
        </p:txBody>
      </p:sp>
      <p:sp>
        <p:nvSpPr>
          <p:cNvPr id="1049307" name="Pastki kolontitul 4"/>
          <p:cNvSpPr>
            <a:spLocks noGrp="1"/>
          </p:cNvSpPr>
          <p:nvPr>
            <p:ph type="ftr" sz="quarter" idx="11"/>
          </p:nvPr>
        </p:nvSpPr>
        <p:spPr/>
        <p:txBody>
          <a:bodyPr/>
          <a:lstStyle/>
          <a:p>
            <a:r>
              <a:rPr lang="es-ES" altLang="en-US"/>
              <a:t>Shokirov Ismoiljon</a:t>
            </a:r>
          </a:p>
        </p:txBody>
      </p:sp>
      <p:sp>
        <p:nvSpPr>
          <p:cNvPr id="1049308"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9296" name="Vertikal sarlavha 1"/>
          <p:cNvSpPr>
            <a:spLocks noGrp="1"/>
          </p:cNvSpPr>
          <p:nvPr>
            <p:ph type="title" orient="vert" hasCustomPrompt="1"/>
          </p:nvPr>
        </p:nvSpPr>
        <p:spPr>
          <a:xfrm>
            <a:off x="8839200" y="274639"/>
            <a:ext cx="2743200" cy="5851525"/>
          </a:xfrm>
        </p:spPr>
        <p:txBody>
          <a:bodyPr vert="eaVert"/>
          <a:lstStyle/>
          <a:p>
            <a:r>
              <a:rPr lang="en-US"/>
              <a:t>Sarlavha namunasini tahrirlash uchun bosing</a:t>
            </a:r>
          </a:p>
        </p:txBody>
      </p:sp>
      <p:sp>
        <p:nvSpPr>
          <p:cNvPr id="1049297" name="Vertikal matn 2"/>
          <p:cNvSpPr>
            <a:spLocks noGrp="1"/>
          </p:cNvSpPr>
          <p:nvPr>
            <p:ph type="body" orient="vert" idx="1" hasCustomPrompt="1"/>
          </p:nvPr>
        </p:nvSpPr>
        <p:spPr>
          <a:xfrm>
            <a:off x="609600" y="274639"/>
            <a:ext cx="8026400" cy="5851525"/>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298" name="Sana 3"/>
          <p:cNvSpPr>
            <a:spLocks noGrp="1"/>
          </p:cNvSpPr>
          <p:nvPr>
            <p:ph type="dt" sz="half" idx="10"/>
          </p:nvPr>
        </p:nvSpPr>
        <p:spPr/>
        <p:txBody>
          <a:bodyPr/>
          <a:lstStyle/>
          <a:p>
            <a:fld id="{B9F78833-E1F1-41A7-8BEB-F6A0AA53E5FC}" type="datetime1">
              <a:rPr lang="en-US" altLang="en-US" smtClean="0"/>
              <a:pPr/>
              <a:t>7/30/2021</a:t>
            </a:fld>
            <a:endParaRPr lang="es-ES" altLang="en-US"/>
          </a:p>
        </p:txBody>
      </p:sp>
      <p:sp>
        <p:nvSpPr>
          <p:cNvPr id="1049299" name="Pastki kolontitul 4"/>
          <p:cNvSpPr>
            <a:spLocks noGrp="1"/>
          </p:cNvSpPr>
          <p:nvPr>
            <p:ph type="ftr" sz="quarter" idx="11"/>
          </p:nvPr>
        </p:nvSpPr>
        <p:spPr/>
        <p:txBody>
          <a:bodyPr/>
          <a:lstStyle/>
          <a:p>
            <a:r>
              <a:rPr lang="es-ES" altLang="en-US"/>
              <a:t>Shokirov Ismoiljon</a:t>
            </a:r>
          </a:p>
        </p:txBody>
      </p:sp>
      <p:sp>
        <p:nvSpPr>
          <p:cNvPr id="1049300"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9000" name="Sarlavha 1"/>
          <p:cNvSpPr>
            <a:spLocks noGrp="1"/>
          </p:cNvSpPr>
          <p:nvPr>
            <p:ph type="ctrTitle" hasCustomPrompt="1"/>
          </p:nvPr>
        </p:nvSpPr>
        <p:spPr>
          <a:xfrm>
            <a:off x="1524000" y="1122363"/>
            <a:ext cx="9144000" cy="2387600"/>
          </a:xfrm>
        </p:spPr>
        <p:txBody>
          <a:bodyPr anchor="b"/>
          <a:lstStyle>
            <a:lvl1pPr algn="ctr">
              <a:defRPr sz="6000"/>
            </a:lvl1pPr>
          </a:lstStyle>
          <a:p>
            <a:r>
              <a:rPr lang="en-US"/>
              <a:t>Sarlavha namunasini tahrirlash uchun bosing</a:t>
            </a:r>
          </a:p>
        </p:txBody>
      </p:sp>
      <p:sp>
        <p:nvSpPr>
          <p:cNvPr id="1049001" name="Tagsarlavha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Taglavha namunasini tahrirlash uchun bosing</a:t>
            </a:r>
          </a:p>
        </p:txBody>
      </p:sp>
      <p:sp>
        <p:nvSpPr>
          <p:cNvPr id="1049002" name="Sana 3"/>
          <p:cNvSpPr>
            <a:spLocks noGrp="1"/>
          </p:cNvSpPr>
          <p:nvPr>
            <p:ph type="dt" sz="half" idx="10"/>
          </p:nvPr>
        </p:nvSpPr>
        <p:spPr/>
        <p:txBody>
          <a:bodyPr/>
          <a:lstStyle/>
          <a:p>
            <a:fld id="{3150C2E8-8D8A-47C7-989F-7B31DE1F3A99}" type="datetime1">
              <a:rPr lang="en-US" altLang="en-US" smtClean="0"/>
              <a:pPr/>
              <a:t>7/30/2021</a:t>
            </a:fld>
            <a:endParaRPr lang="es-ES" altLang="en-US"/>
          </a:p>
        </p:txBody>
      </p:sp>
      <p:sp>
        <p:nvSpPr>
          <p:cNvPr id="1049003" name="Pastki kolontitul 4"/>
          <p:cNvSpPr>
            <a:spLocks noGrp="1"/>
          </p:cNvSpPr>
          <p:nvPr>
            <p:ph type="ftr" sz="quarter" idx="11"/>
          </p:nvPr>
        </p:nvSpPr>
        <p:spPr/>
        <p:txBody>
          <a:bodyPr/>
          <a:lstStyle/>
          <a:p>
            <a:r>
              <a:rPr lang="es-ES" altLang="en-US"/>
              <a:t>Shokirov Ismoiljon</a:t>
            </a:r>
          </a:p>
        </p:txBody>
      </p:sp>
      <p:sp>
        <p:nvSpPr>
          <p:cNvPr id="1049004" name="Slayd raqami 5"/>
          <p:cNvSpPr>
            <a:spLocks noGrp="1"/>
          </p:cNvSpPr>
          <p:nvPr>
            <p:ph type="sldNum" sz="quarter" idx="12"/>
          </p:nvPr>
        </p:nvSpPr>
        <p:spPr/>
        <p:txBody>
          <a:bodyPr/>
          <a:lstStyle/>
          <a:p>
            <a:fld id="{38836784-4021-4DA8-A469-4D5042976A6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9005" name="Sarlavha 1"/>
          <p:cNvSpPr>
            <a:spLocks noGrp="1"/>
          </p:cNvSpPr>
          <p:nvPr>
            <p:ph type="title" hasCustomPrompt="1"/>
          </p:nvPr>
        </p:nvSpPr>
        <p:spPr/>
        <p:txBody>
          <a:bodyPr/>
          <a:lstStyle/>
          <a:p>
            <a:r>
              <a:rPr lang="en-US"/>
              <a:t>Sarlavha namunasini tahrirlash uchun bosing</a:t>
            </a:r>
          </a:p>
        </p:txBody>
      </p:sp>
      <p:sp>
        <p:nvSpPr>
          <p:cNvPr id="1049006" name="Tarkibi 2"/>
          <p:cNvSpPr>
            <a:spLocks noGrp="1"/>
          </p:cNvSpPr>
          <p:nvPr>
            <p:ph idx="1" hasCustomPrompt="1"/>
          </p:nvPr>
        </p:nvSpPr>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07" name="Sana 3"/>
          <p:cNvSpPr>
            <a:spLocks noGrp="1"/>
          </p:cNvSpPr>
          <p:nvPr>
            <p:ph type="dt" sz="half" idx="10"/>
          </p:nvPr>
        </p:nvSpPr>
        <p:spPr/>
        <p:txBody>
          <a:bodyPr/>
          <a:lstStyle/>
          <a:p>
            <a:fld id="{AF8A845C-6C85-4B71-B13B-380C341153EC}" type="datetime1">
              <a:rPr lang="en-US" altLang="en-US" smtClean="0"/>
              <a:pPr/>
              <a:t>7/30/2021</a:t>
            </a:fld>
            <a:endParaRPr lang="es-ES" altLang="en-US"/>
          </a:p>
        </p:txBody>
      </p:sp>
      <p:sp>
        <p:nvSpPr>
          <p:cNvPr id="1049008" name="Pastki kolontitul 4"/>
          <p:cNvSpPr>
            <a:spLocks noGrp="1"/>
          </p:cNvSpPr>
          <p:nvPr>
            <p:ph type="ftr" sz="quarter" idx="11"/>
          </p:nvPr>
        </p:nvSpPr>
        <p:spPr/>
        <p:txBody>
          <a:bodyPr/>
          <a:lstStyle/>
          <a:p>
            <a:r>
              <a:rPr lang="es-ES" altLang="en-US"/>
              <a:t>Shokirov Ismoiljon</a:t>
            </a:r>
          </a:p>
        </p:txBody>
      </p:sp>
      <p:sp>
        <p:nvSpPr>
          <p:cNvPr id="1049009" name="Slayd raqami 5"/>
          <p:cNvSpPr>
            <a:spLocks noGrp="1"/>
          </p:cNvSpPr>
          <p:nvPr>
            <p:ph type="sldNum" sz="quarter" idx="12"/>
          </p:nvPr>
        </p:nvSpPr>
        <p:spPr/>
        <p:txBody>
          <a:bodyPr/>
          <a:lstStyle/>
          <a:p>
            <a:fld id="{2A9559F8-EA87-437E-87B1-7135CF1BA2EA}"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9050" name="Sarlavha 1"/>
          <p:cNvSpPr>
            <a:spLocks noGrp="1"/>
          </p:cNvSpPr>
          <p:nvPr>
            <p:ph type="title" hasCustomPrompt="1"/>
          </p:nvPr>
        </p:nvSpPr>
        <p:spPr>
          <a:xfrm>
            <a:off x="831851" y="1709739"/>
            <a:ext cx="10515600" cy="2852737"/>
          </a:xfrm>
        </p:spPr>
        <p:txBody>
          <a:bodyPr anchor="b"/>
          <a:lstStyle>
            <a:lvl1pPr>
              <a:defRPr sz="6000"/>
            </a:lvl1pPr>
          </a:lstStyle>
          <a:p>
            <a:r>
              <a:rPr lang="en-US"/>
              <a:t>Sarlavha namunasini tahrirlash uchun bosing</a:t>
            </a:r>
          </a:p>
        </p:txBody>
      </p:sp>
      <p:sp>
        <p:nvSpPr>
          <p:cNvPr id="1049051" name="Matn 2"/>
          <p:cNvSpPr>
            <a:spLocks noGrp="1"/>
          </p:cNvSpPr>
          <p:nvPr>
            <p:ph type="body" idx="1" hasCustomPrompt="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Matn namunasini tahrirlash</a:t>
            </a:r>
          </a:p>
        </p:txBody>
      </p:sp>
      <p:sp>
        <p:nvSpPr>
          <p:cNvPr id="1049052" name="Sana 3"/>
          <p:cNvSpPr>
            <a:spLocks noGrp="1"/>
          </p:cNvSpPr>
          <p:nvPr>
            <p:ph type="dt" sz="half" idx="10"/>
          </p:nvPr>
        </p:nvSpPr>
        <p:spPr/>
        <p:txBody>
          <a:bodyPr/>
          <a:lstStyle/>
          <a:p>
            <a:fld id="{6E69CD41-A4C2-4AE7-BD0A-E44509195EF5}" type="datetime1">
              <a:rPr lang="en-US" altLang="en-US" smtClean="0"/>
              <a:pPr/>
              <a:t>7/30/2021</a:t>
            </a:fld>
            <a:endParaRPr lang="es-ES" altLang="en-US"/>
          </a:p>
        </p:txBody>
      </p:sp>
      <p:sp>
        <p:nvSpPr>
          <p:cNvPr id="1049053" name="Pastki kolontitul 4"/>
          <p:cNvSpPr>
            <a:spLocks noGrp="1"/>
          </p:cNvSpPr>
          <p:nvPr>
            <p:ph type="ftr" sz="quarter" idx="11"/>
          </p:nvPr>
        </p:nvSpPr>
        <p:spPr/>
        <p:txBody>
          <a:bodyPr/>
          <a:lstStyle/>
          <a:p>
            <a:r>
              <a:rPr lang="es-ES" altLang="en-US"/>
              <a:t>Shokirov Ismoiljon</a:t>
            </a:r>
          </a:p>
        </p:txBody>
      </p:sp>
      <p:sp>
        <p:nvSpPr>
          <p:cNvPr id="1049054" name="Slayd raqami 5"/>
          <p:cNvSpPr>
            <a:spLocks noGrp="1"/>
          </p:cNvSpPr>
          <p:nvPr>
            <p:ph type="sldNum" sz="quarter" idx="12"/>
          </p:nvPr>
        </p:nvSpPr>
        <p:spPr/>
        <p:txBody>
          <a:bodyPr/>
          <a:lstStyle/>
          <a:p>
            <a:fld id="{A0F3EE24-7EA9-446E-A74A-0D2E84AAD577}"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9044" name="Sarlavha 1"/>
          <p:cNvSpPr>
            <a:spLocks noGrp="1"/>
          </p:cNvSpPr>
          <p:nvPr>
            <p:ph type="title" hasCustomPrompt="1"/>
          </p:nvPr>
        </p:nvSpPr>
        <p:spPr/>
        <p:txBody>
          <a:bodyPr/>
          <a:lstStyle/>
          <a:p>
            <a:r>
              <a:rPr lang="en-US"/>
              <a:t>Sarlavha namunasini tahrirlash uchun bosing</a:t>
            </a:r>
          </a:p>
        </p:txBody>
      </p:sp>
      <p:sp>
        <p:nvSpPr>
          <p:cNvPr id="1049045" name="Tarkibi 2"/>
          <p:cNvSpPr>
            <a:spLocks noGrp="1"/>
          </p:cNvSpPr>
          <p:nvPr>
            <p:ph sz="half" idx="1" hasCustomPrompt="1"/>
          </p:nvPr>
        </p:nvSpPr>
        <p:spPr>
          <a:xfrm>
            <a:off x="609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46" name="Tarkibi 3"/>
          <p:cNvSpPr>
            <a:spLocks noGrp="1"/>
          </p:cNvSpPr>
          <p:nvPr>
            <p:ph sz="half" idx="2" hasCustomPrompt="1"/>
          </p:nvPr>
        </p:nvSpPr>
        <p:spPr>
          <a:xfrm>
            <a:off x="6197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47" name="Sana 4"/>
          <p:cNvSpPr>
            <a:spLocks noGrp="1"/>
          </p:cNvSpPr>
          <p:nvPr>
            <p:ph type="dt" sz="half" idx="10"/>
          </p:nvPr>
        </p:nvSpPr>
        <p:spPr/>
        <p:txBody>
          <a:bodyPr/>
          <a:lstStyle/>
          <a:p>
            <a:fld id="{633120DC-11AD-4B4D-9714-F4B190AF44B1}" type="datetime1">
              <a:rPr lang="en-US" altLang="en-US" smtClean="0"/>
              <a:pPr/>
              <a:t>7/30/2021</a:t>
            </a:fld>
            <a:endParaRPr lang="es-ES" altLang="en-US"/>
          </a:p>
        </p:txBody>
      </p:sp>
      <p:sp>
        <p:nvSpPr>
          <p:cNvPr id="1049048" name="Pastki kolontitul 5"/>
          <p:cNvSpPr>
            <a:spLocks noGrp="1"/>
          </p:cNvSpPr>
          <p:nvPr>
            <p:ph type="ftr" sz="quarter" idx="11"/>
          </p:nvPr>
        </p:nvSpPr>
        <p:spPr/>
        <p:txBody>
          <a:bodyPr/>
          <a:lstStyle/>
          <a:p>
            <a:r>
              <a:rPr lang="es-ES" altLang="en-US"/>
              <a:t>Shokirov Ismoiljon</a:t>
            </a:r>
          </a:p>
        </p:txBody>
      </p:sp>
      <p:sp>
        <p:nvSpPr>
          <p:cNvPr id="1049049" name="Slayd raqami 6"/>
          <p:cNvSpPr>
            <a:spLocks noGrp="1"/>
          </p:cNvSpPr>
          <p:nvPr>
            <p:ph type="sldNum" sz="quarter" idx="12"/>
          </p:nvPr>
        </p:nvSpPr>
        <p:spPr/>
        <p:txBody>
          <a:bodyPr/>
          <a:lstStyle/>
          <a:p>
            <a:fld id="{A1DF50A5-ECA1-4462-8E26-3B501014EC6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9027" name="Sarlavha 1"/>
          <p:cNvSpPr>
            <a:spLocks noGrp="1"/>
          </p:cNvSpPr>
          <p:nvPr>
            <p:ph type="title" hasCustomPrompt="1"/>
          </p:nvPr>
        </p:nvSpPr>
        <p:spPr>
          <a:xfrm>
            <a:off x="840317" y="365126"/>
            <a:ext cx="10515600" cy="1325563"/>
          </a:xfrm>
        </p:spPr>
        <p:txBody>
          <a:bodyPr/>
          <a:lstStyle/>
          <a:p>
            <a:r>
              <a:rPr lang="en-US"/>
              <a:t>Sarlavha namunasini tahrirlash uchun bosing</a:t>
            </a:r>
          </a:p>
        </p:txBody>
      </p:sp>
      <p:sp>
        <p:nvSpPr>
          <p:cNvPr id="1049028" name="Matn 2"/>
          <p:cNvSpPr>
            <a:spLocks noGrp="1"/>
          </p:cNvSpPr>
          <p:nvPr>
            <p:ph type="body" idx="1" hasCustomPrompt="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029" name="Tarkibi 3"/>
          <p:cNvSpPr>
            <a:spLocks noGrp="1"/>
          </p:cNvSpPr>
          <p:nvPr>
            <p:ph sz="half" idx="2" hasCustomPrompt="1"/>
          </p:nvPr>
        </p:nvSpPr>
        <p:spPr>
          <a:xfrm>
            <a:off x="840318" y="2505075"/>
            <a:ext cx="5158316"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30" name="Matn 4"/>
          <p:cNvSpPr>
            <a:spLocks noGrp="1"/>
          </p:cNvSpPr>
          <p:nvPr>
            <p:ph type="body" sz="quarter" idx="3" hasCustomPrompt="1"/>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031" name="Tarkibi 5"/>
          <p:cNvSpPr>
            <a:spLocks noGrp="1"/>
          </p:cNvSpPr>
          <p:nvPr>
            <p:ph sz="quarter" idx="4" hasCustomPrompt="1"/>
          </p:nvPr>
        </p:nvSpPr>
        <p:spPr>
          <a:xfrm>
            <a:off x="6172200" y="2505075"/>
            <a:ext cx="5183717"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32" name="Sana 6"/>
          <p:cNvSpPr>
            <a:spLocks noGrp="1"/>
          </p:cNvSpPr>
          <p:nvPr>
            <p:ph type="dt" sz="half" idx="10"/>
          </p:nvPr>
        </p:nvSpPr>
        <p:spPr/>
        <p:txBody>
          <a:bodyPr/>
          <a:lstStyle/>
          <a:p>
            <a:fld id="{D51920FA-4B6B-4A2E-B39E-3D589AE14E3C}" type="datetime1">
              <a:rPr lang="en-US" altLang="en-US" smtClean="0"/>
              <a:pPr/>
              <a:t>7/30/2021</a:t>
            </a:fld>
            <a:endParaRPr lang="es-ES" altLang="en-US"/>
          </a:p>
        </p:txBody>
      </p:sp>
      <p:sp>
        <p:nvSpPr>
          <p:cNvPr id="1049033" name="Pastki kolontitul 7"/>
          <p:cNvSpPr>
            <a:spLocks noGrp="1"/>
          </p:cNvSpPr>
          <p:nvPr>
            <p:ph type="ftr" sz="quarter" idx="11"/>
          </p:nvPr>
        </p:nvSpPr>
        <p:spPr/>
        <p:txBody>
          <a:bodyPr/>
          <a:lstStyle/>
          <a:p>
            <a:r>
              <a:rPr lang="es-ES" altLang="en-US"/>
              <a:t>Shokirov Ismoiljon</a:t>
            </a:r>
          </a:p>
        </p:txBody>
      </p:sp>
      <p:sp>
        <p:nvSpPr>
          <p:cNvPr id="1049034" name="Slayd raqami 8"/>
          <p:cNvSpPr>
            <a:spLocks noGrp="1"/>
          </p:cNvSpPr>
          <p:nvPr>
            <p:ph type="sldNum" sz="quarter" idx="12"/>
          </p:nvPr>
        </p:nvSpPr>
        <p:spPr/>
        <p:txBody>
          <a:bodyPr/>
          <a:lstStyle/>
          <a:p>
            <a:fld id="{D6535DF9-F3BE-423F-95BB-67455FC9E1A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9040" name="Sarlavha 1"/>
          <p:cNvSpPr>
            <a:spLocks noGrp="1"/>
          </p:cNvSpPr>
          <p:nvPr>
            <p:ph type="title" hasCustomPrompt="1"/>
          </p:nvPr>
        </p:nvSpPr>
        <p:spPr/>
        <p:txBody>
          <a:bodyPr/>
          <a:lstStyle/>
          <a:p>
            <a:r>
              <a:rPr lang="en-US"/>
              <a:t>Sarlavha namunasini tahrirlash uchun bosing</a:t>
            </a:r>
          </a:p>
        </p:txBody>
      </p:sp>
      <p:sp>
        <p:nvSpPr>
          <p:cNvPr id="1049041" name="Sana 2"/>
          <p:cNvSpPr>
            <a:spLocks noGrp="1"/>
          </p:cNvSpPr>
          <p:nvPr>
            <p:ph type="dt" sz="half" idx="10"/>
          </p:nvPr>
        </p:nvSpPr>
        <p:spPr/>
        <p:txBody>
          <a:bodyPr/>
          <a:lstStyle/>
          <a:p>
            <a:fld id="{DC92876B-4A7B-4A74-844C-CF663D8059E9}" type="datetime1">
              <a:rPr lang="en-US" altLang="en-US" smtClean="0"/>
              <a:pPr/>
              <a:t>7/30/2021</a:t>
            </a:fld>
            <a:endParaRPr lang="es-ES" altLang="en-US"/>
          </a:p>
        </p:txBody>
      </p:sp>
      <p:sp>
        <p:nvSpPr>
          <p:cNvPr id="1049042" name="Pastki kolontitul 3"/>
          <p:cNvSpPr>
            <a:spLocks noGrp="1"/>
          </p:cNvSpPr>
          <p:nvPr>
            <p:ph type="ftr" sz="quarter" idx="11"/>
          </p:nvPr>
        </p:nvSpPr>
        <p:spPr/>
        <p:txBody>
          <a:bodyPr/>
          <a:lstStyle/>
          <a:p>
            <a:r>
              <a:rPr lang="es-ES" altLang="en-US"/>
              <a:t>Shokirov Ismoiljon</a:t>
            </a:r>
          </a:p>
        </p:txBody>
      </p:sp>
      <p:sp>
        <p:nvSpPr>
          <p:cNvPr id="1049043" name="Slayd raqami 4"/>
          <p:cNvSpPr>
            <a:spLocks noGrp="1"/>
          </p:cNvSpPr>
          <p:nvPr>
            <p:ph type="sldNum" sz="quarter" idx="12"/>
          </p:nvPr>
        </p:nvSpPr>
        <p:spPr/>
        <p:txBody>
          <a:bodyPr/>
          <a:lstStyle/>
          <a:p>
            <a:fld id="{03B81C42-A99A-4AA5-8978-1A5344E07B97}"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8597" name="Sana 1"/>
          <p:cNvSpPr>
            <a:spLocks noGrp="1"/>
          </p:cNvSpPr>
          <p:nvPr>
            <p:ph type="dt" sz="half" idx="10"/>
          </p:nvPr>
        </p:nvSpPr>
        <p:spPr/>
        <p:txBody>
          <a:bodyPr/>
          <a:lstStyle/>
          <a:p>
            <a:fld id="{ECD8B828-7E3B-45C8-9EF7-699BA20EB39C}" type="datetime1">
              <a:rPr lang="en-US" altLang="en-US" smtClean="0"/>
              <a:pPr/>
              <a:t>7/30/2021</a:t>
            </a:fld>
            <a:endParaRPr lang="es-ES" altLang="en-US"/>
          </a:p>
        </p:txBody>
      </p:sp>
      <p:sp>
        <p:nvSpPr>
          <p:cNvPr id="1048598" name="Pastki kolontitul 2"/>
          <p:cNvSpPr>
            <a:spLocks noGrp="1"/>
          </p:cNvSpPr>
          <p:nvPr>
            <p:ph type="ftr" sz="quarter" idx="11"/>
          </p:nvPr>
        </p:nvSpPr>
        <p:spPr/>
        <p:txBody>
          <a:bodyPr/>
          <a:lstStyle/>
          <a:p>
            <a:r>
              <a:rPr lang="es-ES" altLang="en-US"/>
              <a:t>Shokirov Ismoiljon</a:t>
            </a:r>
          </a:p>
        </p:txBody>
      </p:sp>
      <p:sp>
        <p:nvSpPr>
          <p:cNvPr id="1048599" name="Slayd raqami 3"/>
          <p:cNvSpPr>
            <a:spLocks noGrp="1"/>
          </p:cNvSpPr>
          <p:nvPr>
            <p:ph type="sldNum" sz="quarter" idx="12"/>
          </p:nvPr>
        </p:nvSpPr>
        <p:spPr/>
        <p:txBody>
          <a:bodyPr/>
          <a:lstStyle/>
          <a:p>
            <a:fld id="{D32A187A-BCC5-48F6-8EE5-0CF0A224803C}"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9010"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011" name="Tarkibi 2"/>
          <p:cNvSpPr>
            <a:spLocks noGrp="1"/>
          </p:cNvSpPr>
          <p:nvPr>
            <p:ph idx="1" hasCustomPrompt="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12"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013" name="Sana 4"/>
          <p:cNvSpPr>
            <a:spLocks noGrp="1"/>
          </p:cNvSpPr>
          <p:nvPr>
            <p:ph type="dt" sz="half" idx="10"/>
          </p:nvPr>
        </p:nvSpPr>
        <p:spPr/>
        <p:txBody>
          <a:bodyPr/>
          <a:lstStyle/>
          <a:p>
            <a:fld id="{9D0DF412-721C-4696-9841-E423A8AFF85F}" type="datetime1">
              <a:rPr lang="en-US" altLang="en-US" smtClean="0"/>
              <a:pPr/>
              <a:t>7/30/2021</a:t>
            </a:fld>
            <a:endParaRPr lang="es-ES" altLang="en-US"/>
          </a:p>
        </p:txBody>
      </p:sp>
      <p:sp>
        <p:nvSpPr>
          <p:cNvPr id="1049014" name="Pastki kolontitul 5"/>
          <p:cNvSpPr>
            <a:spLocks noGrp="1"/>
          </p:cNvSpPr>
          <p:nvPr>
            <p:ph type="ftr" sz="quarter" idx="11"/>
          </p:nvPr>
        </p:nvSpPr>
        <p:spPr/>
        <p:txBody>
          <a:bodyPr/>
          <a:lstStyle/>
          <a:p>
            <a:r>
              <a:rPr lang="es-ES" altLang="en-US"/>
              <a:t>Shokirov Ismoiljon</a:t>
            </a:r>
          </a:p>
        </p:txBody>
      </p:sp>
      <p:sp>
        <p:nvSpPr>
          <p:cNvPr id="1049015" name="Slayd raqami 6"/>
          <p:cNvSpPr>
            <a:spLocks noGrp="1"/>
          </p:cNvSpPr>
          <p:nvPr>
            <p:ph type="sldNum" sz="quarter" idx="12"/>
          </p:nvPr>
        </p:nvSpPr>
        <p:spPr/>
        <p:txBody>
          <a:bodyPr/>
          <a:lstStyle/>
          <a:p>
            <a:fld id="{0950CBED-1E0B-4FE3-956A-2B27F59C0D4C}"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1049016"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017" name="Rasm 2"/>
          <p:cNvSpPr>
            <a:spLocks noGrp="1"/>
          </p:cNvSpPr>
          <p:nvPr>
            <p:ph type="pic" idx="1" hasCustomPrompt="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Rasm </a:t>
            </a:r>
            <a:r>
              <a:rPr lang="en-US" dirty="0"/>
              <a:t>joylash uchun belgi ustiga bosing</a:t>
            </a:r>
          </a:p>
        </p:txBody>
      </p:sp>
      <p:sp>
        <p:nvSpPr>
          <p:cNvPr id="1049018"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019" name="Sana 4"/>
          <p:cNvSpPr>
            <a:spLocks noGrp="1"/>
          </p:cNvSpPr>
          <p:nvPr>
            <p:ph type="dt" sz="half" idx="10"/>
          </p:nvPr>
        </p:nvSpPr>
        <p:spPr/>
        <p:txBody>
          <a:bodyPr/>
          <a:lstStyle/>
          <a:p>
            <a:fld id="{F776D1D8-FC09-4D0D-A151-41B02FB3F7EF}" type="datetime1">
              <a:rPr lang="en-US" altLang="en-US" smtClean="0"/>
              <a:pPr/>
              <a:t>7/30/2021</a:t>
            </a:fld>
            <a:endParaRPr lang="es-ES" altLang="en-US"/>
          </a:p>
        </p:txBody>
      </p:sp>
      <p:sp>
        <p:nvSpPr>
          <p:cNvPr id="1049020" name="Pastki kolontitul 5"/>
          <p:cNvSpPr>
            <a:spLocks noGrp="1"/>
          </p:cNvSpPr>
          <p:nvPr>
            <p:ph type="ftr" sz="quarter" idx="11"/>
          </p:nvPr>
        </p:nvSpPr>
        <p:spPr/>
        <p:txBody>
          <a:bodyPr/>
          <a:lstStyle/>
          <a:p>
            <a:r>
              <a:rPr lang="es-ES" altLang="en-US"/>
              <a:t>Shokirov Ismoiljon</a:t>
            </a:r>
          </a:p>
        </p:txBody>
      </p:sp>
      <p:sp>
        <p:nvSpPr>
          <p:cNvPr id="1049021" name="Slayd raqami 6"/>
          <p:cNvSpPr>
            <a:spLocks noGrp="1"/>
          </p:cNvSpPr>
          <p:nvPr>
            <p:ph type="sldNum" sz="quarter" idx="12"/>
          </p:nvPr>
        </p:nvSpPr>
        <p:spPr/>
        <p:txBody>
          <a:bodyPr/>
          <a:lstStyle/>
          <a:p>
            <a:fld id="{505ECEBA-F92C-4906-9E0C-DA69B3DD2165}"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9035" name="Sarlavha 1"/>
          <p:cNvSpPr>
            <a:spLocks noGrp="1"/>
          </p:cNvSpPr>
          <p:nvPr>
            <p:ph type="title" hasCustomPrompt="1"/>
          </p:nvPr>
        </p:nvSpPr>
        <p:spPr/>
        <p:txBody>
          <a:bodyPr/>
          <a:lstStyle/>
          <a:p>
            <a:r>
              <a:rPr lang="en-US"/>
              <a:t>Sarlavha namunasini tahrirlash uchun bosing</a:t>
            </a:r>
          </a:p>
        </p:txBody>
      </p:sp>
      <p:sp>
        <p:nvSpPr>
          <p:cNvPr id="1049036" name="Vertikal matn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37" name="Sana 3"/>
          <p:cNvSpPr>
            <a:spLocks noGrp="1"/>
          </p:cNvSpPr>
          <p:nvPr>
            <p:ph type="dt" sz="half" idx="10"/>
          </p:nvPr>
        </p:nvSpPr>
        <p:spPr/>
        <p:txBody>
          <a:bodyPr/>
          <a:lstStyle/>
          <a:p>
            <a:fld id="{902957EE-7406-4232-BF43-2557B58A9429}" type="datetime1">
              <a:rPr lang="en-US" altLang="en-US" smtClean="0"/>
              <a:pPr/>
              <a:t>7/30/2021</a:t>
            </a:fld>
            <a:endParaRPr lang="es-ES" altLang="en-US"/>
          </a:p>
        </p:txBody>
      </p:sp>
      <p:sp>
        <p:nvSpPr>
          <p:cNvPr id="1049038" name="Pastki kolontitul 4"/>
          <p:cNvSpPr>
            <a:spLocks noGrp="1"/>
          </p:cNvSpPr>
          <p:nvPr>
            <p:ph type="ftr" sz="quarter" idx="11"/>
          </p:nvPr>
        </p:nvSpPr>
        <p:spPr/>
        <p:txBody>
          <a:bodyPr/>
          <a:lstStyle/>
          <a:p>
            <a:r>
              <a:rPr lang="es-ES" altLang="en-US"/>
              <a:t>Shokirov Ismoiljon</a:t>
            </a:r>
          </a:p>
        </p:txBody>
      </p:sp>
      <p:sp>
        <p:nvSpPr>
          <p:cNvPr id="1049039" name="Slayd raqami 5"/>
          <p:cNvSpPr>
            <a:spLocks noGrp="1"/>
          </p:cNvSpPr>
          <p:nvPr>
            <p:ph type="sldNum" sz="quarter" idx="12"/>
          </p:nvPr>
        </p:nvSpPr>
        <p:spPr/>
        <p:txBody>
          <a:bodyPr/>
          <a:lstStyle/>
          <a:p>
            <a:fld id="{B394BBAD-0718-47AB-8A73-FA71528E1B1D}"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9022" name="Vertikal sarlavha 1"/>
          <p:cNvSpPr>
            <a:spLocks noGrp="1"/>
          </p:cNvSpPr>
          <p:nvPr>
            <p:ph type="title" orient="vert" hasCustomPrompt="1"/>
          </p:nvPr>
        </p:nvSpPr>
        <p:spPr>
          <a:xfrm>
            <a:off x="8839200" y="274639"/>
            <a:ext cx="2743200" cy="5851525"/>
          </a:xfrm>
        </p:spPr>
        <p:txBody>
          <a:bodyPr vert="eaVert"/>
          <a:lstStyle/>
          <a:p>
            <a:r>
              <a:rPr lang="en-US"/>
              <a:t>Sarlavha namunasini tahrirlash uchun bosing</a:t>
            </a:r>
          </a:p>
        </p:txBody>
      </p:sp>
      <p:sp>
        <p:nvSpPr>
          <p:cNvPr id="1049023" name="Vertikal matn 2"/>
          <p:cNvSpPr>
            <a:spLocks noGrp="1"/>
          </p:cNvSpPr>
          <p:nvPr>
            <p:ph type="body" orient="vert" idx="1" hasCustomPrompt="1"/>
          </p:nvPr>
        </p:nvSpPr>
        <p:spPr>
          <a:xfrm>
            <a:off x="609600" y="274639"/>
            <a:ext cx="8026400" cy="5851525"/>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024" name="Sana 3"/>
          <p:cNvSpPr>
            <a:spLocks noGrp="1"/>
          </p:cNvSpPr>
          <p:nvPr>
            <p:ph type="dt" sz="half" idx="10"/>
          </p:nvPr>
        </p:nvSpPr>
        <p:spPr/>
        <p:txBody>
          <a:bodyPr/>
          <a:lstStyle/>
          <a:p>
            <a:fld id="{A05B28DF-6522-4900-A463-08225686A653}" type="datetime1">
              <a:rPr lang="en-US" altLang="en-US" smtClean="0"/>
              <a:pPr/>
              <a:t>7/30/2021</a:t>
            </a:fld>
            <a:endParaRPr lang="es-ES" altLang="en-US"/>
          </a:p>
        </p:txBody>
      </p:sp>
      <p:sp>
        <p:nvSpPr>
          <p:cNvPr id="1049025" name="Pastki kolontitul 4"/>
          <p:cNvSpPr>
            <a:spLocks noGrp="1"/>
          </p:cNvSpPr>
          <p:nvPr>
            <p:ph type="ftr" sz="quarter" idx="11"/>
          </p:nvPr>
        </p:nvSpPr>
        <p:spPr/>
        <p:txBody>
          <a:bodyPr/>
          <a:lstStyle/>
          <a:p>
            <a:r>
              <a:rPr lang="es-ES" altLang="en-US"/>
              <a:t>Shokirov Ismoiljon</a:t>
            </a:r>
          </a:p>
        </p:txBody>
      </p:sp>
      <p:sp>
        <p:nvSpPr>
          <p:cNvPr id="1049026" name="Slayd raqami 5"/>
          <p:cNvSpPr>
            <a:spLocks noGrp="1"/>
          </p:cNvSpPr>
          <p:nvPr>
            <p:ph type="sldNum" sz="quarter" idx="12"/>
          </p:nvPr>
        </p:nvSpPr>
        <p:spPr/>
        <p:txBody>
          <a:bodyPr/>
          <a:lstStyle/>
          <a:p>
            <a:fld id="{7E7FA538-6DF4-4C0F-8F66-069A1245E6A2}"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9364" name="Sarlavha 1"/>
          <p:cNvSpPr>
            <a:spLocks noGrp="1"/>
          </p:cNvSpPr>
          <p:nvPr>
            <p:ph type="ctrTitle" hasCustomPrompt="1"/>
          </p:nvPr>
        </p:nvSpPr>
        <p:spPr>
          <a:xfrm>
            <a:off x="1524000" y="1122363"/>
            <a:ext cx="9144000" cy="2387600"/>
          </a:xfrm>
        </p:spPr>
        <p:txBody>
          <a:bodyPr anchor="b"/>
          <a:lstStyle>
            <a:lvl1pPr algn="ctr">
              <a:defRPr sz="6000"/>
            </a:lvl1pPr>
          </a:lstStyle>
          <a:p>
            <a:r>
              <a:rPr lang="en-US"/>
              <a:t>Sarlavha namunasini tahrirlash uchun bosing</a:t>
            </a:r>
          </a:p>
        </p:txBody>
      </p:sp>
      <p:sp>
        <p:nvSpPr>
          <p:cNvPr id="1049365" name="Tagsarlavha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Taglavha namunasini tahrirlash uchun bosing</a:t>
            </a:r>
          </a:p>
        </p:txBody>
      </p:sp>
      <p:sp>
        <p:nvSpPr>
          <p:cNvPr id="1049366" name="Sana 3"/>
          <p:cNvSpPr>
            <a:spLocks noGrp="1"/>
          </p:cNvSpPr>
          <p:nvPr>
            <p:ph type="dt" sz="half" idx="10"/>
          </p:nvPr>
        </p:nvSpPr>
        <p:spPr/>
        <p:txBody>
          <a:bodyPr/>
          <a:lstStyle/>
          <a:p>
            <a:fld id="{1BEB8C0D-A068-4ACB-957C-1D35D0D89306}" type="datetime1">
              <a:rPr lang="en-US" smtClean="0"/>
              <a:pPr/>
              <a:t>7/30/2021</a:t>
            </a:fld>
            <a:endParaRPr lang="en-US"/>
          </a:p>
        </p:txBody>
      </p:sp>
      <p:sp>
        <p:nvSpPr>
          <p:cNvPr id="1049367" name="Pastki kolontitul 4"/>
          <p:cNvSpPr>
            <a:spLocks noGrp="1"/>
          </p:cNvSpPr>
          <p:nvPr>
            <p:ph type="ftr" sz="quarter" idx="11"/>
          </p:nvPr>
        </p:nvSpPr>
        <p:spPr/>
        <p:txBody>
          <a:bodyPr/>
          <a:lstStyle/>
          <a:p>
            <a:r>
              <a:rPr lang="es-ES" altLang="en-US"/>
              <a:t>Shokirov Ismoiljon</a:t>
            </a:r>
          </a:p>
        </p:txBody>
      </p:sp>
      <p:sp>
        <p:nvSpPr>
          <p:cNvPr id="1049368"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9359" name="Sarlavha 1"/>
          <p:cNvSpPr>
            <a:spLocks noGrp="1"/>
          </p:cNvSpPr>
          <p:nvPr>
            <p:ph type="title" hasCustomPrompt="1"/>
          </p:nvPr>
        </p:nvSpPr>
        <p:spPr/>
        <p:txBody>
          <a:bodyPr/>
          <a:lstStyle/>
          <a:p>
            <a:r>
              <a:rPr lang="en-US"/>
              <a:t>Sarlavha namunasini tahrirlash uchun bosing</a:t>
            </a:r>
          </a:p>
        </p:txBody>
      </p:sp>
      <p:sp>
        <p:nvSpPr>
          <p:cNvPr id="1049360" name="Tarkibi 2"/>
          <p:cNvSpPr>
            <a:spLocks noGrp="1"/>
          </p:cNvSpPr>
          <p:nvPr>
            <p:ph idx="1" hasCustomPrompt="1"/>
          </p:nvPr>
        </p:nvSpPr>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61" name="Sana 3"/>
          <p:cNvSpPr>
            <a:spLocks noGrp="1"/>
          </p:cNvSpPr>
          <p:nvPr>
            <p:ph type="dt" sz="half" idx="10"/>
          </p:nvPr>
        </p:nvSpPr>
        <p:spPr/>
        <p:txBody>
          <a:bodyPr/>
          <a:lstStyle/>
          <a:p>
            <a:fld id="{5446FFD4-9424-4F37-B75D-95EFB0A304C2}" type="datetime1">
              <a:rPr lang="en-US" smtClean="0"/>
              <a:pPr/>
              <a:t>7/30/2021</a:t>
            </a:fld>
            <a:endParaRPr lang="en-US"/>
          </a:p>
        </p:txBody>
      </p:sp>
      <p:sp>
        <p:nvSpPr>
          <p:cNvPr id="1049362" name="Pastki kolontitul 4"/>
          <p:cNvSpPr>
            <a:spLocks noGrp="1"/>
          </p:cNvSpPr>
          <p:nvPr>
            <p:ph type="ftr" sz="quarter" idx="11"/>
          </p:nvPr>
        </p:nvSpPr>
        <p:spPr/>
        <p:txBody>
          <a:bodyPr/>
          <a:lstStyle/>
          <a:p>
            <a:r>
              <a:rPr lang="es-ES" altLang="en-US"/>
              <a:t>Shokirov Ismoiljon</a:t>
            </a:r>
          </a:p>
        </p:txBody>
      </p:sp>
      <p:sp>
        <p:nvSpPr>
          <p:cNvPr id="1049363"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9342" name="Sarlavha 1"/>
          <p:cNvSpPr>
            <a:spLocks noGrp="1"/>
          </p:cNvSpPr>
          <p:nvPr>
            <p:ph type="title" hasCustomPrompt="1"/>
          </p:nvPr>
        </p:nvSpPr>
        <p:spPr>
          <a:xfrm>
            <a:off x="831851" y="1709739"/>
            <a:ext cx="10515600" cy="2852737"/>
          </a:xfrm>
        </p:spPr>
        <p:txBody>
          <a:bodyPr anchor="b"/>
          <a:lstStyle>
            <a:lvl1pPr>
              <a:defRPr sz="6000"/>
            </a:lvl1pPr>
          </a:lstStyle>
          <a:p>
            <a:r>
              <a:rPr lang="en-US"/>
              <a:t>Sarlavha namunasini tahrirlash uchun bosing</a:t>
            </a:r>
          </a:p>
        </p:txBody>
      </p:sp>
      <p:sp>
        <p:nvSpPr>
          <p:cNvPr id="1049343" name="Matn 2"/>
          <p:cNvSpPr>
            <a:spLocks noGrp="1"/>
          </p:cNvSpPr>
          <p:nvPr>
            <p:ph type="body" idx="1" hasCustomPrompt="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Matn namunasini tahrirlash</a:t>
            </a:r>
          </a:p>
        </p:txBody>
      </p:sp>
      <p:sp>
        <p:nvSpPr>
          <p:cNvPr id="1049344" name="Sana 3"/>
          <p:cNvSpPr>
            <a:spLocks noGrp="1"/>
          </p:cNvSpPr>
          <p:nvPr>
            <p:ph type="dt" sz="half" idx="10"/>
          </p:nvPr>
        </p:nvSpPr>
        <p:spPr/>
        <p:txBody>
          <a:bodyPr/>
          <a:lstStyle/>
          <a:p>
            <a:fld id="{79569ED4-5FF8-43F2-920B-6627FDC42767}" type="datetime1">
              <a:rPr lang="en-US" smtClean="0"/>
              <a:pPr/>
              <a:t>7/30/2021</a:t>
            </a:fld>
            <a:endParaRPr lang="en-US"/>
          </a:p>
        </p:txBody>
      </p:sp>
      <p:sp>
        <p:nvSpPr>
          <p:cNvPr id="1049345" name="Pastki kolontitul 4"/>
          <p:cNvSpPr>
            <a:spLocks noGrp="1"/>
          </p:cNvSpPr>
          <p:nvPr>
            <p:ph type="ftr" sz="quarter" idx="11"/>
          </p:nvPr>
        </p:nvSpPr>
        <p:spPr/>
        <p:txBody>
          <a:bodyPr/>
          <a:lstStyle/>
          <a:p>
            <a:r>
              <a:rPr lang="es-ES" altLang="en-US"/>
              <a:t>Shokirov Ismoiljon</a:t>
            </a:r>
          </a:p>
        </p:txBody>
      </p:sp>
      <p:sp>
        <p:nvSpPr>
          <p:cNvPr id="1049346"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9379" name="Sarlavha 1"/>
          <p:cNvSpPr>
            <a:spLocks noGrp="1"/>
          </p:cNvSpPr>
          <p:nvPr>
            <p:ph type="title" hasCustomPrompt="1"/>
          </p:nvPr>
        </p:nvSpPr>
        <p:spPr/>
        <p:txBody>
          <a:bodyPr/>
          <a:lstStyle/>
          <a:p>
            <a:r>
              <a:rPr lang="en-US"/>
              <a:t>Sarlavha namunasini tahrirlash uchun bosing</a:t>
            </a:r>
          </a:p>
        </p:txBody>
      </p:sp>
      <p:sp>
        <p:nvSpPr>
          <p:cNvPr id="1049380" name="Tarkibi 2"/>
          <p:cNvSpPr>
            <a:spLocks noGrp="1"/>
          </p:cNvSpPr>
          <p:nvPr>
            <p:ph sz="half" idx="1" hasCustomPrompt="1"/>
          </p:nvPr>
        </p:nvSpPr>
        <p:spPr>
          <a:xfrm>
            <a:off x="609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81" name="Tarkibi 3"/>
          <p:cNvSpPr>
            <a:spLocks noGrp="1"/>
          </p:cNvSpPr>
          <p:nvPr>
            <p:ph sz="half" idx="2" hasCustomPrompt="1"/>
          </p:nvPr>
        </p:nvSpPr>
        <p:spPr>
          <a:xfrm>
            <a:off x="6197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82" name="Sana 4"/>
          <p:cNvSpPr>
            <a:spLocks noGrp="1"/>
          </p:cNvSpPr>
          <p:nvPr>
            <p:ph type="dt" sz="half" idx="10"/>
          </p:nvPr>
        </p:nvSpPr>
        <p:spPr/>
        <p:txBody>
          <a:bodyPr/>
          <a:lstStyle/>
          <a:p>
            <a:fld id="{8F3D1EAA-C507-4777-B956-8B2956146BBE}" type="datetime1">
              <a:rPr lang="en-US" smtClean="0"/>
              <a:pPr/>
              <a:t>7/30/2021</a:t>
            </a:fld>
            <a:endParaRPr lang="en-US"/>
          </a:p>
        </p:txBody>
      </p:sp>
      <p:sp>
        <p:nvSpPr>
          <p:cNvPr id="1049383" name="Pastki kolontitul 5"/>
          <p:cNvSpPr>
            <a:spLocks noGrp="1"/>
          </p:cNvSpPr>
          <p:nvPr>
            <p:ph type="ftr" sz="quarter" idx="11"/>
          </p:nvPr>
        </p:nvSpPr>
        <p:spPr/>
        <p:txBody>
          <a:bodyPr/>
          <a:lstStyle/>
          <a:p>
            <a:r>
              <a:rPr lang="es-ES" altLang="en-US"/>
              <a:t>Shokirov Ismoiljon</a:t>
            </a:r>
          </a:p>
        </p:txBody>
      </p:sp>
      <p:sp>
        <p:nvSpPr>
          <p:cNvPr id="1049384"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9385" name="Sarlavha 1"/>
          <p:cNvSpPr>
            <a:spLocks noGrp="1"/>
          </p:cNvSpPr>
          <p:nvPr>
            <p:ph type="title" hasCustomPrompt="1"/>
          </p:nvPr>
        </p:nvSpPr>
        <p:spPr>
          <a:xfrm>
            <a:off x="840317" y="365126"/>
            <a:ext cx="10515600" cy="1325563"/>
          </a:xfrm>
        </p:spPr>
        <p:txBody>
          <a:bodyPr/>
          <a:lstStyle/>
          <a:p>
            <a:r>
              <a:rPr lang="en-US"/>
              <a:t>Sarlavha namunasini tahrirlash uchun bosing</a:t>
            </a:r>
          </a:p>
        </p:txBody>
      </p:sp>
      <p:sp>
        <p:nvSpPr>
          <p:cNvPr id="1049386" name="Matn 2"/>
          <p:cNvSpPr>
            <a:spLocks noGrp="1"/>
          </p:cNvSpPr>
          <p:nvPr>
            <p:ph type="body" idx="1" hasCustomPrompt="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387" name="Tarkibi 3"/>
          <p:cNvSpPr>
            <a:spLocks noGrp="1"/>
          </p:cNvSpPr>
          <p:nvPr>
            <p:ph sz="half" idx="2" hasCustomPrompt="1"/>
          </p:nvPr>
        </p:nvSpPr>
        <p:spPr>
          <a:xfrm>
            <a:off x="840318" y="2505075"/>
            <a:ext cx="5158316"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88" name="Matn 4"/>
          <p:cNvSpPr>
            <a:spLocks noGrp="1"/>
          </p:cNvSpPr>
          <p:nvPr>
            <p:ph type="body" sz="quarter" idx="3" hasCustomPrompt="1"/>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389" name="Tarkibi 5"/>
          <p:cNvSpPr>
            <a:spLocks noGrp="1"/>
          </p:cNvSpPr>
          <p:nvPr>
            <p:ph sz="quarter" idx="4" hasCustomPrompt="1"/>
          </p:nvPr>
        </p:nvSpPr>
        <p:spPr>
          <a:xfrm>
            <a:off x="6172200" y="2505075"/>
            <a:ext cx="5183717"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90" name="Sana 6"/>
          <p:cNvSpPr>
            <a:spLocks noGrp="1"/>
          </p:cNvSpPr>
          <p:nvPr>
            <p:ph type="dt" sz="half" idx="10"/>
          </p:nvPr>
        </p:nvSpPr>
        <p:spPr/>
        <p:txBody>
          <a:bodyPr/>
          <a:lstStyle/>
          <a:p>
            <a:fld id="{B5302790-6324-468E-B36F-1B355331A4D7}" type="datetime1">
              <a:rPr lang="en-US" smtClean="0"/>
              <a:pPr/>
              <a:t>7/30/2021</a:t>
            </a:fld>
            <a:endParaRPr lang="en-US"/>
          </a:p>
        </p:txBody>
      </p:sp>
      <p:sp>
        <p:nvSpPr>
          <p:cNvPr id="1049391" name="Pastki kolontitul 7"/>
          <p:cNvSpPr>
            <a:spLocks noGrp="1"/>
          </p:cNvSpPr>
          <p:nvPr>
            <p:ph type="ftr" sz="quarter" idx="11"/>
          </p:nvPr>
        </p:nvSpPr>
        <p:spPr/>
        <p:txBody>
          <a:bodyPr/>
          <a:lstStyle/>
          <a:p>
            <a:r>
              <a:rPr lang="es-ES" altLang="en-US"/>
              <a:t>Shokirov Ismoiljon</a:t>
            </a:r>
          </a:p>
        </p:txBody>
      </p:sp>
      <p:sp>
        <p:nvSpPr>
          <p:cNvPr id="1049392" name="Slayd raqami 8"/>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9393" name="Sarlavha 1"/>
          <p:cNvSpPr>
            <a:spLocks noGrp="1"/>
          </p:cNvSpPr>
          <p:nvPr>
            <p:ph type="title" hasCustomPrompt="1"/>
          </p:nvPr>
        </p:nvSpPr>
        <p:spPr/>
        <p:txBody>
          <a:bodyPr/>
          <a:lstStyle/>
          <a:p>
            <a:r>
              <a:rPr lang="en-US"/>
              <a:t>Sarlavha namunasini tahrirlash uchun bosing</a:t>
            </a:r>
          </a:p>
        </p:txBody>
      </p:sp>
      <p:sp>
        <p:nvSpPr>
          <p:cNvPr id="1049394" name="Sana 2"/>
          <p:cNvSpPr>
            <a:spLocks noGrp="1"/>
          </p:cNvSpPr>
          <p:nvPr>
            <p:ph type="dt" sz="half" idx="10"/>
          </p:nvPr>
        </p:nvSpPr>
        <p:spPr/>
        <p:txBody>
          <a:bodyPr/>
          <a:lstStyle/>
          <a:p>
            <a:fld id="{8D4AFC74-99FE-4AF7-A3F7-661BE97826C8}" type="datetime1">
              <a:rPr lang="en-US" smtClean="0"/>
              <a:pPr/>
              <a:t>7/30/2021</a:t>
            </a:fld>
            <a:endParaRPr lang="en-US"/>
          </a:p>
        </p:txBody>
      </p:sp>
      <p:sp>
        <p:nvSpPr>
          <p:cNvPr id="1049395" name="Pastki kolontitul 3"/>
          <p:cNvSpPr>
            <a:spLocks noGrp="1"/>
          </p:cNvSpPr>
          <p:nvPr>
            <p:ph type="ftr" sz="quarter" idx="11"/>
          </p:nvPr>
        </p:nvSpPr>
        <p:spPr/>
        <p:txBody>
          <a:bodyPr/>
          <a:lstStyle/>
          <a:p>
            <a:r>
              <a:rPr lang="es-ES" altLang="en-US"/>
              <a:t>Shokirov Ismoiljon</a:t>
            </a:r>
          </a:p>
        </p:txBody>
      </p:sp>
      <p:sp>
        <p:nvSpPr>
          <p:cNvPr id="1049396" name="Slayd raqami 4"/>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8642" name="Sana 1"/>
          <p:cNvSpPr>
            <a:spLocks noGrp="1"/>
          </p:cNvSpPr>
          <p:nvPr>
            <p:ph type="dt" sz="half" idx="10"/>
          </p:nvPr>
        </p:nvSpPr>
        <p:spPr/>
        <p:txBody>
          <a:bodyPr/>
          <a:lstStyle/>
          <a:p>
            <a:fld id="{87886EAC-55C2-4A6C-B11D-1E71B9A2A787}" type="datetime1">
              <a:rPr lang="en-US" smtClean="0"/>
              <a:pPr/>
              <a:t>7/30/2021</a:t>
            </a:fld>
            <a:endParaRPr lang="en-US"/>
          </a:p>
        </p:txBody>
      </p:sp>
      <p:sp>
        <p:nvSpPr>
          <p:cNvPr id="1048643" name="Pastki kolontitul 2"/>
          <p:cNvSpPr>
            <a:spLocks noGrp="1"/>
          </p:cNvSpPr>
          <p:nvPr>
            <p:ph type="ftr" sz="quarter" idx="11"/>
          </p:nvPr>
        </p:nvSpPr>
        <p:spPr/>
        <p:txBody>
          <a:bodyPr/>
          <a:lstStyle/>
          <a:p>
            <a:r>
              <a:rPr lang="es-ES" altLang="en-US"/>
              <a:t>Shokirov Ismoiljon</a:t>
            </a:r>
          </a:p>
        </p:txBody>
      </p:sp>
      <p:sp>
        <p:nvSpPr>
          <p:cNvPr id="1048644" name="Slayd raqami 3"/>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9347"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348" name="Tarkibi 2"/>
          <p:cNvSpPr>
            <a:spLocks noGrp="1"/>
          </p:cNvSpPr>
          <p:nvPr>
            <p:ph idx="1" hasCustomPrompt="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49"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350" name="Sana 4"/>
          <p:cNvSpPr>
            <a:spLocks noGrp="1"/>
          </p:cNvSpPr>
          <p:nvPr>
            <p:ph type="dt" sz="half" idx="10"/>
          </p:nvPr>
        </p:nvSpPr>
        <p:spPr/>
        <p:txBody>
          <a:bodyPr/>
          <a:lstStyle/>
          <a:p>
            <a:fld id="{EBBD6CAC-F826-4F77-A202-B2D856472433}" type="datetime1">
              <a:rPr lang="en-US" altLang="en-US" smtClean="0"/>
              <a:pPr/>
              <a:t>7/30/2021</a:t>
            </a:fld>
            <a:endParaRPr lang="es-ES" altLang="en-US"/>
          </a:p>
        </p:txBody>
      </p:sp>
      <p:sp>
        <p:nvSpPr>
          <p:cNvPr id="1049351" name="Pastki kolontitul 5"/>
          <p:cNvSpPr>
            <a:spLocks noGrp="1"/>
          </p:cNvSpPr>
          <p:nvPr>
            <p:ph type="ftr" sz="quarter" idx="11"/>
          </p:nvPr>
        </p:nvSpPr>
        <p:spPr/>
        <p:txBody>
          <a:bodyPr/>
          <a:lstStyle/>
          <a:p>
            <a:r>
              <a:rPr lang="es-ES" altLang="en-US"/>
              <a:t>Shokirov Ismoiljon</a:t>
            </a:r>
          </a:p>
        </p:txBody>
      </p:sp>
      <p:sp>
        <p:nvSpPr>
          <p:cNvPr id="1049352"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1049353"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354" name="Rasm 2"/>
          <p:cNvSpPr>
            <a:spLocks noGrp="1"/>
          </p:cNvSpPr>
          <p:nvPr>
            <p:ph type="pic" idx="1" hasCustomPrompt="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Rasm </a:t>
            </a:r>
            <a:r>
              <a:rPr lang="en-US" dirty="0"/>
              <a:t>joylash uchun belgi ustiga bosing</a:t>
            </a:r>
          </a:p>
        </p:txBody>
      </p:sp>
      <p:sp>
        <p:nvSpPr>
          <p:cNvPr id="1049355"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356" name="Sana 4"/>
          <p:cNvSpPr>
            <a:spLocks noGrp="1"/>
          </p:cNvSpPr>
          <p:nvPr>
            <p:ph type="dt" sz="half" idx="10"/>
          </p:nvPr>
        </p:nvSpPr>
        <p:spPr/>
        <p:txBody>
          <a:bodyPr/>
          <a:lstStyle/>
          <a:p>
            <a:fld id="{E69C66D5-5E04-4B79-A469-A3D1CF93FED8}" type="datetime1">
              <a:rPr lang="en-US" smtClean="0"/>
              <a:pPr/>
              <a:t>7/30/2021</a:t>
            </a:fld>
            <a:endParaRPr lang="en-US"/>
          </a:p>
        </p:txBody>
      </p:sp>
      <p:sp>
        <p:nvSpPr>
          <p:cNvPr id="1049357" name="Pastki kolontitul 5"/>
          <p:cNvSpPr>
            <a:spLocks noGrp="1"/>
          </p:cNvSpPr>
          <p:nvPr>
            <p:ph type="ftr" sz="quarter" idx="11"/>
          </p:nvPr>
        </p:nvSpPr>
        <p:spPr/>
        <p:txBody>
          <a:bodyPr/>
          <a:lstStyle/>
          <a:p>
            <a:r>
              <a:rPr lang="es-ES" altLang="en-US"/>
              <a:t>Shokirov Ismoiljon</a:t>
            </a:r>
          </a:p>
        </p:txBody>
      </p:sp>
      <p:sp>
        <p:nvSpPr>
          <p:cNvPr id="1049358"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9369" name="Sarlavha 1"/>
          <p:cNvSpPr>
            <a:spLocks noGrp="1"/>
          </p:cNvSpPr>
          <p:nvPr>
            <p:ph type="title" hasCustomPrompt="1"/>
          </p:nvPr>
        </p:nvSpPr>
        <p:spPr/>
        <p:txBody>
          <a:bodyPr/>
          <a:lstStyle/>
          <a:p>
            <a:r>
              <a:rPr lang="en-US"/>
              <a:t>Sarlavha namunasini tahrirlash uchun bosing</a:t>
            </a:r>
          </a:p>
        </p:txBody>
      </p:sp>
      <p:sp>
        <p:nvSpPr>
          <p:cNvPr id="1049370" name="Vertikal matn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71" name="Sana 3"/>
          <p:cNvSpPr>
            <a:spLocks noGrp="1"/>
          </p:cNvSpPr>
          <p:nvPr>
            <p:ph type="dt" sz="half" idx="10"/>
          </p:nvPr>
        </p:nvSpPr>
        <p:spPr/>
        <p:txBody>
          <a:bodyPr/>
          <a:lstStyle/>
          <a:p>
            <a:fld id="{5AB8FED4-C2ED-43A1-9575-EE6DBE07134F}" type="datetime1">
              <a:rPr lang="en-US" smtClean="0"/>
              <a:pPr/>
              <a:t>7/30/2021</a:t>
            </a:fld>
            <a:endParaRPr lang="en-US"/>
          </a:p>
        </p:txBody>
      </p:sp>
      <p:sp>
        <p:nvSpPr>
          <p:cNvPr id="1049372" name="Pastki kolontitul 4"/>
          <p:cNvSpPr>
            <a:spLocks noGrp="1"/>
          </p:cNvSpPr>
          <p:nvPr>
            <p:ph type="ftr" sz="quarter" idx="11"/>
          </p:nvPr>
        </p:nvSpPr>
        <p:spPr/>
        <p:txBody>
          <a:bodyPr/>
          <a:lstStyle/>
          <a:p>
            <a:r>
              <a:rPr lang="es-ES" altLang="en-US"/>
              <a:t>Shokirov Ismoiljon</a:t>
            </a:r>
          </a:p>
        </p:txBody>
      </p:sp>
      <p:sp>
        <p:nvSpPr>
          <p:cNvPr id="1049373"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9374" name="Vertikal sarlavha 1"/>
          <p:cNvSpPr>
            <a:spLocks noGrp="1"/>
          </p:cNvSpPr>
          <p:nvPr>
            <p:ph type="title" orient="vert" hasCustomPrompt="1"/>
          </p:nvPr>
        </p:nvSpPr>
        <p:spPr>
          <a:xfrm>
            <a:off x="8839200" y="274639"/>
            <a:ext cx="2743200" cy="5851525"/>
          </a:xfrm>
        </p:spPr>
        <p:txBody>
          <a:bodyPr vert="eaVert"/>
          <a:lstStyle/>
          <a:p>
            <a:r>
              <a:rPr lang="en-US"/>
              <a:t>Sarlavha namunasini tahrirlash uchun bosing</a:t>
            </a:r>
          </a:p>
        </p:txBody>
      </p:sp>
      <p:sp>
        <p:nvSpPr>
          <p:cNvPr id="1049375" name="Vertikal matn 2"/>
          <p:cNvSpPr>
            <a:spLocks noGrp="1"/>
          </p:cNvSpPr>
          <p:nvPr>
            <p:ph type="body" orient="vert" idx="1" hasCustomPrompt="1"/>
          </p:nvPr>
        </p:nvSpPr>
        <p:spPr>
          <a:xfrm>
            <a:off x="609600" y="274639"/>
            <a:ext cx="8026400" cy="5851525"/>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376" name="Sana 3"/>
          <p:cNvSpPr>
            <a:spLocks noGrp="1"/>
          </p:cNvSpPr>
          <p:nvPr>
            <p:ph type="dt" sz="half" idx="10"/>
          </p:nvPr>
        </p:nvSpPr>
        <p:spPr/>
        <p:txBody>
          <a:bodyPr/>
          <a:lstStyle/>
          <a:p>
            <a:fld id="{9E7A8D6A-10A9-4489-8FD0-D85E0CB8794D}" type="datetime1">
              <a:rPr lang="en-US" smtClean="0"/>
              <a:pPr/>
              <a:t>7/30/2021</a:t>
            </a:fld>
            <a:endParaRPr lang="en-US"/>
          </a:p>
        </p:txBody>
      </p:sp>
      <p:sp>
        <p:nvSpPr>
          <p:cNvPr id="1049377" name="Pastki kolontitul 4"/>
          <p:cNvSpPr>
            <a:spLocks noGrp="1"/>
          </p:cNvSpPr>
          <p:nvPr>
            <p:ph type="ftr" sz="quarter" idx="11"/>
          </p:nvPr>
        </p:nvSpPr>
        <p:spPr/>
        <p:txBody>
          <a:bodyPr/>
          <a:lstStyle/>
          <a:p>
            <a:r>
              <a:rPr lang="es-ES" altLang="en-US"/>
              <a:t>Shokirov Ismoiljon</a:t>
            </a:r>
          </a:p>
        </p:txBody>
      </p:sp>
      <p:sp>
        <p:nvSpPr>
          <p:cNvPr id="1049378"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9255" name="Title 1"/>
          <p:cNvSpPr>
            <a:spLocks noGrp="1"/>
          </p:cNvSpPr>
          <p:nvPr>
            <p:ph type="ctrTitle" hasCustomPrompt="1"/>
          </p:nvPr>
        </p:nvSpPr>
        <p:spPr>
          <a:xfrm>
            <a:off x="2417779" y="802298"/>
            <a:ext cx="8637073" cy="2541431"/>
          </a:xfrm>
        </p:spPr>
        <p:txBody>
          <a:bodyPr bIns="0" anchor="b">
            <a:normAutofit/>
          </a:bodyPr>
          <a:lstStyle>
            <a:lvl1pPr algn="l">
              <a:defRPr sz="6600"/>
            </a:lvl1pPr>
          </a:lstStyle>
          <a:p>
            <a:r>
              <a:rPr lang="en-US"/>
              <a:t>Sarlavha namunasini tahrirlash uchun bosing</a:t>
            </a:r>
            <a:endParaRPr lang="en-US" dirty="0"/>
          </a:p>
        </p:txBody>
      </p:sp>
      <p:sp>
        <p:nvSpPr>
          <p:cNvPr id="1049256" name="Subtitle 2"/>
          <p:cNvSpPr>
            <a:spLocks noGrp="1"/>
          </p:cNvSpPr>
          <p:nvPr>
            <p:ph type="subTitle" idx="1" hasCustomPrompt="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Taglavha namunasini tahrirlash uchun bosing</a:t>
            </a:r>
            <a:endParaRPr lang="en-US" dirty="0"/>
          </a:p>
        </p:txBody>
      </p:sp>
      <p:sp>
        <p:nvSpPr>
          <p:cNvPr id="1049257" name="Date Placeholder 3"/>
          <p:cNvSpPr>
            <a:spLocks noGrp="1"/>
          </p:cNvSpPr>
          <p:nvPr>
            <p:ph type="dt" sz="half" idx="10"/>
          </p:nvPr>
        </p:nvSpPr>
        <p:spPr/>
        <p:txBody>
          <a:bodyPr/>
          <a:lstStyle/>
          <a:p>
            <a:fld id="{4247B510-3D96-4565-BEEB-418FEB290C3C}" type="datetime1">
              <a:rPr lang="en-US" smtClean="0"/>
              <a:pPr/>
              <a:t>7/30/2021</a:t>
            </a:fld>
            <a:endParaRPr lang="en-US"/>
          </a:p>
        </p:txBody>
      </p:sp>
      <p:sp>
        <p:nvSpPr>
          <p:cNvPr id="1049258" name="Footer Placeholder 4"/>
          <p:cNvSpPr>
            <a:spLocks noGrp="1"/>
          </p:cNvSpPr>
          <p:nvPr>
            <p:ph type="ftr" sz="quarter" idx="11"/>
          </p:nvPr>
        </p:nvSpPr>
        <p:spPr>
          <a:xfrm>
            <a:off x="2416500" y="329307"/>
            <a:ext cx="4973915" cy="309201"/>
          </a:xfrm>
        </p:spPr>
        <p:txBody>
          <a:bodyPr/>
          <a:lstStyle/>
          <a:p>
            <a:r>
              <a:rPr lang="es-ES" altLang="en-US"/>
              <a:t>Shokirov Ismoiljon</a:t>
            </a:r>
          </a:p>
        </p:txBody>
      </p:sp>
      <p:sp>
        <p:nvSpPr>
          <p:cNvPr id="1049259" name="Slide Number Placeholder 5"/>
          <p:cNvSpPr>
            <a:spLocks noGrp="1"/>
          </p:cNvSpPr>
          <p:nvPr>
            <p:ph type="sldNum" sz="quarter" idx="12"/>
          </p:nvPr>
        </p:nvSpPr>
        <p:spPr>
          <a:xfrm>
            <a:off x="1437664" y="798973"/>
            <a:ext cx="811019" cy="503578"/>
          </a:xfrm>
        </p:spPr>
        <p:txBody>
          <a:bodyPr/>
          <a:lstStyle/>
          <a:p>
            <a:fld id="{B30F56BD-86B9-4DB6-8CC2-6DAB0FEB70EE}" type="slidenum">
              <a:rPr lang="es-ES" altLang="en-US" smtClean="0"/>
              <a:pPr/>
              <a:t>‹#›</a:t>
            </a:fld>
            <a:endParaRPr lang="es-ES" altLang="en-US"/>
          </a:p>
        </p:txBody>
      </p:sp>
      <p:cxnSp>
        <p:nvCxnSpPr>
          <p:cNvPr id="3145733" name="Straight Connector 14"/>
          <p:cNvCxnSpPr>
            <a:cxnSpLocks/>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02.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9278" name="Title 1"/>
          <p:cNvSpPr>
            <a:spLocks noGrp="1"/>
          </p:cNvSpPr>
          <p:nvPr>
            <p:ph type="title" hasCustomPrompt="1"/>
          </p:nvPr>
        </p:nvSpPr>
        <p:spPr/>
        <p:txBody>
          <a:bodyPr/>
          <a:lstStyle/>
          <a:p>
            <a:r>
              <a:rPr lang="en-US"/>
              <a:t>Sarlavha namunasini tahrirlash uchun bosing</a:t>
            </a:r>
            <a:endParaRPr lang="en-US" dirty="0"/>
          </a:p>
        </p:txBody>
      </p:sp>
      <p:sp>
        <p:nvSpPr>
          <p:cNvPr id="1049279" name="Content Placeholder 2"/>
          <p:cNvSpPr>
            <a:spLocks noGrp="1"/>
          </p:cNvSpPr>
          <p:nvPr>
            <p:ph idx="1" hasCustomPrompt="1"/>
          </p:nvPr>
        </p:nvSpPr>
        <p:spPr/>
        <p:txBody>
          <a:bodyPr ancho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280" name="Date Placeholder 3"/>
          <p:cNvSpPr>
            <a:spLocks noGrp="1"/>
          </p:cNvSpPr>
          <p:nvPr>
            <p:ph type="dt" sz="half" idx="10"/>
          </p:nvPr>
        </p:nvSpPr>
        <p:spPr/>
        <p:txBody>
          <a:bodyPr/>
          <a:lstStyle/>
          <a:p>
            <a:fld id="{A92A972C-DED0-4381-B7C7-0DFAE4E85C24}" type="datetime1">
              <a:rPr lang="en-US" smtClean="0"/>
              <a:pPr/>
              <a:t>7/30/2021</a:t>
            </a:fld>
            <a:endParaRPr lang="en-US"/>
          </a:p>
        </p:txBody>
      </p:sp>
      <p:sp>
        <p:nvSpPr>
          <p:cNvPr id="1049281" name="Footer Placeholder 4"/>
          <p:cNvSpPr>
            <a:spLocks noGrp="1"/>
          </p:cNvSpPr>
          <p:nvPr>
            <p:ph type="ftr" sz="quarter" idx="11"/>
          </p:nvPr>
        </p:nvSpPr>
        <p:spPr/>
        <p:txBody>
          <a:bodyPr/>
          <a:lstStyle/>
          <a:p>
            <a:r>
              <a:rPr lang="es-ES" altLang="en-US"/>
              <a:t>Shokirov Ismoiljon</a:t>
            </a:r>
          </a:p>
        </p:txBody>
      </p:sp>
      <p:sp>
        <p:nvSpPr>
          <p:cNvPr id="1049282" name="Slide Number Placeholder 5"/>
          <p:cNvSpPr>
            <a:spLocks noGrp="1"/>
          </p:cNvSpPr>
          <p:nvPr>
            <p:ph type="sldNum" sz="quarter" idx="12"/>
          </p:nvPr>
        </p:nvSpPr>
        <p:spPr/>
        <p:txBody>
          <a:bodyPr/>
          <a:lstStyle/>
          <a:p>
            <a:fld id="{B30F56BD-86B9-4DB6-8CC2-6DAB0FEB70EE}" type="slidenum">
              <a:rPr lang="es-ES" altLang="en-US" smtClean="0"/>
              <a:pPr/>
              <a:t>‹#›</a:t>
            </a:fld>
            <a:endParaRPr lang="es-ES" altLang="en-US"/>
          </a:p>
        </p:txBody>
      </p:sp>
      <p:cxnSp>
        <p:nvCxnSpPr>
          <p:cNvPr id="3145737" name="Straight Connector 32"/>
          <p:cNvCxnSpPr>
            <a:cxnSpLocks/>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03.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9283" name="Title 1"/>
          <p:cNvSpPr>
            <a:spLocks noGrp="1"/>
          </p:cNvSpPr>
          <p:nvPr>
            <p:ph type="title" hasCustomPrompt="1"/>
          </p:nvPr>
        </p:nvSpPr>
        <p:spPr>
          <a:xfrm>
            <a:off x="1454239" y="1756130"/>
            <a:ext cx="8643154" cy="1887950"/>
          </a:xfrm>
        </p:spPr>
        <p:txBody>
          <a:bodyPr anchor="b">
            <a:normAutofit/>
          </a:bodyPr>
          <a:lstStyle>
            <a:lvl1pPr algn="l">
              <a:defRPr sz="3600"/>
            </a:lvl1pPr>
          </a:lstStyle>
          <a:p>
            <a:r>
              <a:rPr lang="en-US"/>
              <a:t>Sarlavha namunasini tahrirlash uchun bosing</a:t>
            </a:r>
            <a:endParaRPr lang="en-US" dirty="0"/>
          </a:p>
        </p:txBody>
      </p:sp>
      <p:sp>
        <p:nvSpPr>
          <p:cNvPr id="1049284" name="Text Placeholder 2"/>
          <p:cNvSpPr>
            <a:spLocks noGrp="1"/>
          </p:cNvSpPr>
          <p:nvPr>
            <p:ph type="body" idx="1" hasCustomPrompt="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Matn namunasini tahrirlash</a:t>
            </a:r>
          </a:p>
        </p:txBody>
      </p:sp>
      <p:sp>
        <p:nvSpPr>
          <p:cNvPr id="1049285" name="Date Placeholder 3"/>
          <p:cNvSpPr>
            <a:spLocks noGrp="1"/>
          </p:cNvSpPr>
          <p:nvPr>
            <p:ph type="dt" sz="half" idx="10"/>
          </p:nvPr>
        </p:nvSpPr>
        <p:spPr/>
        <p:txBody>
          <a:bodyPr/>
          <a:lstStyle/>
          <a:p>
            <a:fld id="{65F0A0EB-CBDE-4C88-969A-396195391243}" type="datetime1">
              <a:rPr lang="en-US" smtClean="0"/>
              <a:pPr/>
              <a:t>7/30/2021</a:t>
            </a:fld>
            <a:endParaRPr lang="en-US"/>
          </a:p>
        </p:txBody>
      </p:sp>
      <p:sp>
        <p:nvSpPr>
          <p:cNvPr id="1049286" name="Footer Placeholder 4"/>
          <p:cNvSpPr>
            <a:spLocks noGrp="1"/>
          </p:cNvSpPr>
          <p:nvPr>
            <p:ph type="ftr" sz="quarter" idx="11"/>
          </p:nvPr>
        </p:nvSpPr>
        <p:spPr/>
        <p:txBody>
          <a:bodyPr/>
          <a:lstStyle/>
          <a:p>
            <a:r>
              <a:rPr lang="es-ES" altLang="en-US"/>
              <a:t>Shokirov Ismoiljon</a:t>
            </a:r>
          </a:p>
        </p:txBody>
      </p:sp>
      <p:sp>
        <p:nvSpPr>
          <p:cNvPr id="1049287" name="Slide Number Placeholder 5"/>
          <p:cNvSpPr>
            <a:spLocks noGrp="1"/>
          </p:cNvSpPr>
          <p:nvPr>
            <p:ph type="sldNum" sz="quarter" idx="12"/>
          </p:nvPr>
        </p:nvSpPr>
        <p:spPr/>
        <p:txBody>
          <a:bodyPr/>
          <a:lstStyle/>
          <a:p>
            <a:fld id="{B30F56BD-86B9-4DB6-8CC2-6DAB0FEB70EE}" type="slidenum">
              <a:rPr lang="es-ES" altLang="en-US" smtClean="0"/>
              <a:pPr/>
              <a:t>‹#›</a:t>
            </a:fld>
            <a:endParaRPr lang="es-ES" altLang="en-US"/>
          </a:p>
        </p:txBody>
      </p:sp>
      <p:cxnSp>
        <p:nvCxnSpPr>
          <p:cNvPr id="3145738" name="Straight Connector 14"/>
          <p:cNvCxnSpPr>
            <a:cxnSpLocks/>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04.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9231" name="Title 1"/>
          <p:cNvSpPr>
            <a:spLocks noGrp="1"/>
          </p:cNvSpPr>
          <p:nvPr>
            <p:ph type="title" hasCustomPrompt="1"/>
          </p:nvPr>
        </p:nvSpPr>
        <p:spPr>
          <a:xfrm>
            <a:off x="1449217" y="804889"/>
            <a:ext cx="9605635" cy="1059305"/>
          </a:xfrm>
        </p:spPr>
        <p:txBody>
          <a:bodyPr/>
          <a:lstStyle/>
          <a:p>
            <a:r>
              <a:rPr lang="en-US"/>
              <a:t>Sarlavha namunasini tahrirlash uchun bosing</a:t>
            </a:r>
            <a:endParaRPr lang="en-US" dirty="0"/>
          </a:p>
        </p:txBody>
      </p:sp>
      <p:sp>
        <p:nvSpPr>
          <p:cNvPr id="1049232" name="Content Placeholder 2"/>
          <p:cNvSpPr>
            <a:spLocks noGrp="1"/>
          </p:cNvSpPr>
          <p:nvPr>
            <p:ph sz="half" idx="1" hasCustomPrompt="1"/>
          </p:nvPr>
        </p:nvSpPr>
        <p:spPr>
          <a:xfrm>
            <a:off x="1447331" y="2010878"/>
            <a:ext cx="4645152" cy="3448595"/>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233" name="Content Placeholder 3"/>
          <p:cNvSpPr>
            <a:spLocks noGrp="1"/>
          </p:cNvSpPr>
          <p:nvPr>
            <p:ph sz="half" idx="2" hasCustomPrompt="1"/>
          </p:nvPr>
        </p:nvSpPr>
        <p:spPr>
          <a:xfrm>
            <a:off x="6413771" y="2017343"/>
            <a:ext cx="4645152" cy="3441520"/>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234" name="Date Placeholder 4"/>
          <p:cNvSpPr>
            <a:spLocks noGrp="1"/>
          </p:cNvSpPr>
          <p:nvPr>
            <p:ph type="dt" sz="half" idx="10"/>
          </p:nvPr>
        </p:nvSpPr>
        <p:spPr/>
        <p:txBody>
          <a:bodyPr/>
          <a:lstStyle/>
          <a:p>
            <a:fld id="{922250C2-D927-4A4F-9C24-4CF79E68648F}" type="datetime1">
              <a:rPr lang="en-US" smtClean="0"/>
              <a:pPr/>
              <a:t>7/30/2021</a:t>
            </a:fld>
            <a:endParaRPr lang="en-US"/>
          </a:p>
        </p:txBody>
      </p:sp>
      <p:sp>
        <p:nvSpPr>
          <p:cNvPr id="1049235" name="Footer Placeholder 5"/>
          <p:cNvSpPr>
            <a:spLocks noGrp="1"/>
          </p:cNvSpPr>
          <p:nvPr>
            <p:ph type="ftr" sz="quarter" idx="11"/>
          </p:nvPr>
        </p:nvSpPr>
        <p:spPr/>
        <p:txBody>
          <a:bodyPr/>
          <a:lstStyle/>
          <a:p>
            <a:r>
              <a:rPr lang="es-ES" altLang="en-US"/>
              <a:t>Shokirov Ismoiljon</a:t>
            </a:r>
          </a:p>
        </p:txBody>
      </p:sp>
      <p:sp>
        <p:nvSpPr>
          <p:cNvPr id="1049236" name="Slide Number Placeholder 6"/>
          <p:cNvSpPr>
            <a:spLocks noGrp="1"/>
          </p:cNvSpPr>
          <p:nvPr>
            <p:ph type="sldNum" sz="quarter" idx="12"/>
          </p:nvPr>
        </p:nvSpPr>
        <p:spPr/>
        <p:txBody>
          <a:bodyPr/>
          <a:lstStyle/>
          <a:p>
            <a:fld id="{B30F56BD-86B9-4DB6-8CC2-6DAB0FEB70EE}" type="slidenum">
              <a:rPr lang="es-ES" altLang="en-US" smtClean="0"/>
              <a:pPr/>
              <a:t>‹#›</a:t>
            </a:fld>
            <a:endParaRPr lang="es-ES" altLang="en-US"/>
          </a:p>
        </p:txBody>
      </p:sp>
      <p:cxnSp>
        <p:nvCxnSpPr>
          <p:cNvPr id="3145729" name="Straight Connector 34"/>
          <p:cNvCxnSpPr>
            <a:cxnSpLocks/>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05.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9270" name="Title 1"/>
          <p:cNvSpPr>
            <a:spLocks noGrp="1"/>
          </p:cNvSpPr>
          <p:nvPr>
            <p:ph type="title" hasCustomPrompt="1"/>
          </p:nvPr>
        </p:nvSpPr>
        <p:spPr>
          <a:xfrm>
            <a:off x="1447191" y="804163"/>
            <a:ext cx="9607661" cy="1056319"/>
          </a:xfrm>
        </p:spPr>
        <p:txBody>
          <a:bodyPr/>
          <a:lstStyle/>
          <a:p>
            <a:r>
              <a:rPr lang="en-US"/>
              <a:t>Sarlavha namunasini tahrirlash uchun bosing</a:t>
            </a:r>
            <a:endParaRPr lang="en-US" dirty="0"/>
          </a:p>
        </p:txBody>
      </p:sp>
      <p:sp>
        <p:nvSpPr>
          <p:cNvPr id="1049271" name="Text Placeholder 2"/>
          <p:cNvSpPr>
            <a:spLocks noGrp="1"/>
          </p:cNvSpPr>
          <p:nvPr>
            <p:ph type="body" idx="1" hasCustomPrompt="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272" name="Content Placeholder 3"/>
          <p:cNvSpPr>
            <a:spLocks noGrp="1"/>
          </p:cNvSpPr>
          <p:nvPr>
            <p:ph sz="half" idx="2" hasCustomPrompt="1"/>
          </p:nvPr>
        </p:nvSpPr>
        <p:spPr>
          <a:xfrm>
            <a:off x="1447191" y="2824269"/>
            <a:ext cx="4645152" cy="2644457"/>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273" name="Text Placeholder 4"/>
          <p:cNvSpPr>
            <a:spLocks noGrp="1"/>
          </p:cNvSpPr>
          <p:nvPr>
            <p:ph type="body" sz="quarter" idx="3" hasCustomPrompt="1"/>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274" name="Content Placeholder 5"/>
          <p:cNvSpPr>
            <a:spLocks noGrp="1"/>
          </p:cNvSpPr>
          <p:nvPr>
            <p:ph sz="quarter" idx="4" hasCustomPrompt="1"/>
          </p:nvPr>
        </p:nvSpPr>
        <p:spPr>
          <a:xfrm>
            <a:off x="6412362" y="2821491"/>
            <a:ext cx="4645152" cy="2637371"/>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275" name="Date Placeholder 6"/>
          <p:cNvSpPr>
            <a:spLocks noGrp="1"/>
          </p:cNvSpPr>
          <p:nvPr>
            <p:ph type="dt" sz="half" idx="10"/>
          </p:nvPr>
        </p:nvSpPr>
        <p:spPr/>
        <p:txBody>
          <a:bodyPr/>
          <a:lstStyle/>
          <a:p>
            <a:fld id="{3CBA449D-AE5C-4415-9E9F-8D95B843EAC3}" type="datetime1">
              <a:rPr lang="en-US" smtClean="0"/>
              <a:pPr/>
              <a:t>7/30/2021</a:t>
            </a:fld>
            <a:endParaRPr lang="en-US"/>
          </a:p>
        </p:txBody>
      </p:sp>
      <p:sp>
        <p:nvSpPr>
          <p:cNvPr id="1049276" name="Footer Placeholder 7"/>
          <p:cNvSpPr>
            <a:spLocks noGrp="1"/>
          </p:cNvSpPr>
          <p:nvPr>
            <p:ph type="ftr" sz="quarter" idx="11"/>
          </p:nvPr>
        </p:nvSpPr>
        <p:spPr/>
        <p:txBody>
          <a:bodyPr/>
          <a:lstStyle/>
          <a:p>
            <a:r>
              <a:rPr lang="es-ES" altLang="en-US"/>
              <a:t>Shokirov Ismoiljon</a:t>
            </a:r>
          </a:p>
        </p:txBody>
      </p:sp>
      <p:sp>
        <p:nvSpPr>
          <p:cNvPr id="1049277" name="Slide Number Placeholder 8"/>
          <p:cNvSpPr>
            <a:spLocks noGrp="1"/>
          </p:cNvSpPr>
          <p:nvPr>
            <p:ph type="sldNum" sz="quarter" idx="12"/>
          </p:nvPr>
        </p:nvSpPr>
        <p:spPr/>
        <p:txBody>
          <a:bodyPr/>
          <a:lstStyle/>
          <a:p>
            <a:fld id="{B30F56BD-86B9-4DB6-8CC2-6DAB0FEB70EE}" type="slidenum">
              <a:rPr lang="es-ES" altLang="en-US" smtClean="0"/>
              <a:pPr/>
              <a:t>‹#›</a:t>
            </a:fld>
            <a:endParaRPr lang="es-ES" altLang="en-US"/>
          </a:p>
        </p:txBody>
      </p:sp>
      <p:cxnSp>
        <p:nvCxnSpPr>
          <p:cNvPr id="3145736" name="Straight Connector 28"/>
          <p:cNvCxnSpPr>
            <a:cxnSpLocks/>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06.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9260" name="Title 1"/>
          <p:cNvSpPr>
            <a:spLocks noGrp="1"/>
          </p:cNvSpPr>
          <p:nvPr>
            <p:ph type="title" hasCustomPrompt="1"/>
          </p:nvPr>
        </p:nvSpPr>
        <p:spPr/>
        <p:txBody>
          <a:bodyPr/>
          <a:lstStyle/>
          <a:p>
            <a:r>
              <a:rPr lang="en-US"/>
              <a:t>Sarlavha namunasini tahrirlash uchun bosing</a:t>
            </a:r>
            <a:endParaRPr lang="en-US" dirty="0"/>
          </a:p>
        </p:txBody>
      </p:sp>
      <p:sp>
        <p:nvSpPr>
          <p:cNvPr id="1049261" name="Date Placeholder 2"/>
          <p:cNvSpPr>
            <a:spLocks noGrp="1"/>
          </p:cNvSpPr>
          <p:nvPr>
            <p:ph type="dt" sz="half" idx="10"/>
          </p:nvPr>
        </p:nvSpPr>
        <p:spPr/>
        <p:txBody>
          <a:bodyPr/>
          <a:lstStyle/>
          <a:p>
            <a:fld id="{9CAF267C-ED49-4154-83E8-D998145C335F}" type="datetime1">
              <a:rPr lang="en-US" smtClean="0"/>
              <a:pPr/>
              <a:t>7/30/2021</a:t>
            </a:fld>
            <a:endParaRPr lang="en-US"/>
          </a:p>
        </p:txBody>
      </p:sp>
      <p:sp>
        <p:nvSpPr>
          <p:cNvPr id="1049262" name="Footer Placeholder 3"/>
          <p:cNvSpPr>
            <a:spLocks noGrp="1"/>
          </p:cNvSpPr>
          <p:nvPr>
            <p:ph type="ftr" sz="quarter" idx="11"/>
          </p:nvPr>
        </p:nvSpPr>
        <p:spPr/>
        <p:txBody>
          <a:bodyPr/>
          <a:lstStyle/>
          <a:p>
            <a:r>
              <a:rPr lang="es-ES" altLang="en-US"/>
              <a:t>Shokirov Ismoiljon</a:t>
            </a:r>
          </a:p>
        </p:txBody>
      </p:sp>
      <p:sp>
        <p:nvSpPr>
          <p:cNvPr id="1049263" name="Slide Number Placeholder 4"/>
          <p:cNvSpPr>
            <a:spLocks noGrp="1"/>
          </p:cNvSpPr>
          <p:nvPr>
            <p:ph type="sldNum" sz="quarter" idx="12"/>
          </p:nvPr>
        </p:nvSpPr>
        <p:spPr/>
        <p:txBody>
          <a:bodyPr/>
          <a:lstStyle/>
          <a:p>
            <a:fld id="{B30F56BD-86B9-4DB6-8CC2-6DAB0FEB70EE}" type="slidenum">
              <a:rPr lang="es-ES" altLang="en-US" smtClean="0"/>
              <a:pPr/>
              <a:t>‹#›</a:t>
            </a:fld>
            <a:endParaRPr lang="es-ES" altLang="en-US"/>
          </a:p>
        </p:txBody>
      </p:sp>
      <p:cxnSp>
        <p:nvCxnSpPr>
          <p:cNvPr id="3145734" name="Straight Connector 24"/>
          <p:cNvCxnSpPr>
            <a:cxnSpLocks/>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07.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8653" name="Date Placeholder 1"/>
          <p:cNvSpPr>
            <a:spLocks noGrp="1"/>
          </p:cNvSpPr>
          <p:nvPr>
            <p:ph type="dt" sz="half" idx="10"/>
          </p:nvPr>
        </p:nvSpPr>
        <p:spPr/>
        <p:txBody>
          <a:bodyPr/>
          <a:lstStyle/>
          <a:p>
            <a:fld id="{A3F46E7B-5264-433F-96F3-F3D64589E143}" type="datetime1">
              <a:rPr lang="en-US" smtClean="0"/>
              <a:pPr/>
              <a:t>7/30/2021</a:t>
            </a:fld>
            <a:endParaRPr lang="en-US"/>
          </a:p>
        </p:txBody>
      </p:sp>
      <p:sp>
        <p:nvSpPr>
          <p:cNvPr id="1048654" name="Footer Placeholder 2"/>
          <p:cNvSpPr>
            <a:spLocks noGrp="1"/>
          </p:cNvSpPr>
          <p:nvPr>
            <p:ph type="ftr" sz="quarter" idx="11"/>
          </p:nvPr>
        </p:nvSpPr>
        <p:spPr/>
        <p:txBody>
          <a:bodyPr/>
          <a:lstStyle/>
          <a:p>
            <a:r>
              <a:rPr lang="es-ES" altLang="en-US"/>
              <a:t>Shokirov Ismoiljon</a:t>
            </a:r>
          </a:p>
        </p:txBody>
      </p:sp>
      <p:sp>
        <p:nvSpPr>
          <p:cNvPr id="1048655" name="Slide Number Placeholder 3"/>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08.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9264" name="Title 1"/>
          <p:cNvSpPr>
            <a:spLocks noGrp="1"/>
          </p:cNvSpPr>
          <p:nvPr>
            <p:ph type="title" hasCustomPrompt="1"/>
          </p:nvPr>
        </p:nvSpPr>
        <p:spPr>
          <a:xfrm>
            <a:off x="1444671" y="798973"/>
            <a:ext cx="3273099" cy="2247117"/>
          </a:xfrm>
        </p:spPr>
        <p:txBody>
          <a:bodyPr anchor="b">
            <a:normAutofit/>
          </a:bodyPr>
          <a:lstStyle>
            <a:lvl1pPr algn="l">
              <a:defRPr sz="2400"/>
            </a:lvl1pPr>
          </a:lstStyle>
          <a:p>
            <a:r>
              <a:rPr lang="en-US"/>
              <a:t>Sarlavha namunasini tahrirlash uchun bosing</a:t>
            </a:r>
            <a:endParaRPr lang="en-US" dirty="0"/>
          </a:p>
        </p:txBody>
      </p:sp>
      <p:sp>
        <p:nvSpPr>
          <p:cNvPr id="1049265" name="Content Placeholder 2"/>
          <p:cNvSpPr>
            <a:spLocks noGrp="1"/>
          </p:cNvSpPr>
          <p:nvPr>
            <p:ph idx="1" hasCustomPrompt="1"/>
          </p:nvPr>
        </p:nvSpPr>
        <p:spPr>
          <a:xfrm>
            <a:off x="5043714" y="798974"/>
            <a:ext cx="6012470" cy="4658826"/>
          </a:xfrm>
        </p:spPr>
        <p:txBody>
          <a:bodyPr anchor="ct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266" name="Text Placeholder 3"/>
          <p:cNvSpPr>
            <a:spLocks noGrp="1"/>
          </p:cNvSpPr>
          <p:nvPr>
            <p:ph type="body" sz="half" idx="2" hasCustomPrompt="1"/>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267" name="Date Placeholder 4"/>
          <p:cNvSpPr>
            <a:spLocks noGrp="1"/>
          </p:cNvSpPr>
          <p:nvPr>
            <p:ph type="dt" sz="half" idx="10"/>
          </p:nvPr>
        </p:nvSpPr>
        <p:spPr/>
        <p:txBody>
          <a:bodyPr/>
          <a:lstStyle/>
          <a:p>
            <a:fld id="{0ADEC9BA-9BB4-42A5-B525-DBAB46B1961B}" type="datetime1">
              <a:rPr lang="en-US" altLang="en-US" smtClean="0"/>
              <a:pPr/>
              <a:t>7/30/2021</a:t>
            </a:fld>
            <a:endParaRPr lang="es-ES" altLang="en-US"/>
          </a:p>
        </p:txBody>
      </p:sp>
      <p:sp>
        <p:nvSpPr>
          <p:cNvPr id="1049268" name="Footer Placeholder 5"/>
          <p:cNvSpPr>
            <a:spLocks noGrp="1"/>
          </p:cNvSpPr>
          <p:nvPr>
            <p:ph type="ftr" sz="quarter" idx="11"/>
          </p:nvPr>
        </p:nvSpPr>
        <p:spPr/>
        <p:txBody>
          <a:bodyPr/>
          <a:lstStyle/>
          <a:p>
            <a:r>
              <a:rPr lang="es-ES" altLang="en-US"/>
              <a:t>Shokirov Ismoiljon</a:t>
            </a:r>
          </a:p>
        </p:txBody>
      </p:sp>
      <p:sp>
        <p:nvSpPr>
          <p:cNvPr id="1049269" name="Slide Number Placeholder 6"/>
          <p:cNvSpPr>
            <a:spLocks noGrp="1"/>
          </p:cNvSpPr>
          <p:nvPr>
            <p:ph type="sldNum" sz="quarter" idx="12"/>
          </p:nvPr>
        </p:nvSpPr>
        <p:spPr/>
        <p:txBody>
          <a:bodyPr/>
          <a:lstStyle/>
          <a:p>
            <a:fld id="{B30F56BD-86B9-4DB6-8CC2-6DAB0FEB70EE}" type="slidenum">
              <a:rPr lang="es-ES" altLang="en-US" smtClean="0"/>
              <a:pPr/>
              <a:t>‹#›</a:t>
            </a:fld>
            <a:endParaRPr lang="es-ES" altLang="en-US"/>
          </a:p>
        </p:txBody>
      </p:sp>
      <p:cxnSp>
        <p:nvCxnSpPr>
          <p:cNvPr id="3145735" name="Straight Connector 16"/>
          <p:cNvCxnSpPr>
            <a:cxnSpLocks/>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09.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grpSp>
        <p:nvGrpSpPr>
          <p:cNvPr id="347" name="Group 7"/>
          <p:cNvGrpSpPr/>
          <p:nvPr/>
        </p:nvGrpSpPr>
        <p:grpSpPr>
          <a:xfrm>
            <a:off x="7477387" y="482170"/>
            <a:ext cx="4074533" cy="5149101"/>
            <a:chOff x="7477387" y="482170"/>
            <a:chExt cx="4074533" cy="5149101"/>
          </a:xfrm>
        </p:grpSpPr>
        <p:sp>
          <p:nvSpPr>
            <p:cNvPr id="1049242"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049243"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1049244" name="Title 1"/>
          <p:cNvSpPr>
            <a:spLocks noGrp="1"/>
          </p:cNvSpPr>
          <p:nvPr>
            <p:ph type="title" hasCustomPrompt="1"/>
          </p:nvPr>
        </p:nvSpPr>
        <p:spPr>
          <a:xfrm>
            <a:off x="1451206" y="1129513"/>
            <a:ext cx="5532328" cy="1830584"/>
          </a:xfrm>
        </p:spPr>
        <p:txBody>
          <a:bodyPr anchor="b">
            <a:normAutofit/>
          </a:bodyPr>
          <a:lstStyle>
            <a:lvl1pPr>
              <a:defRPr sz="3200"/>
            </a:lvl1pPr>
          </a:lstStyle>
          <a:p>
            <a:r>
              <a:rPr lang="en-US"/>
              <a:t>Sarlavha namunasini tahrirlash uchun bosing</a:t>
            </a:r>
            <a:endParaRPr lang="en-US" dirty="0"/>
          </a:p>
        </p:txBody>
      </p:sp>
      <p:sp>
        <p:nvSpPr>
          <p:cNvPr id="1049245" name="Picture Placeholder 2"/>
          <p:cNvSpPr>
            <a:spLocks noGrp="1" noChangeAspect="1"/>
          </p:cNvSpPr>
          <p:nvPr>
            <p:ph type="pic" idx="1" hasCustomPrompt="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Rasm </a:t>
            </a:r>
            <a:r>
              <a:rPr lang="en-US" dirty="0"/>
              <a:t>joylash uchun belgi ustiga bosing</a:t>
            </a:r>
          </a:p>
        </p:txBody>
      </p:sp>
      <p:sp>
        <p:nvSpPr>
          <p:cNvPr id="1049246" name="Text Placeholder 3"/>
          <p:cNvSpPr>
            <a:spLocks noGrp="1"/>
          </p:cNvSpPr>
          <p:nvPr>
            <p:ph type="body" sz="half" idx="2" hasCustomPrompt="1"/>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247" name="Date Placeholder 4"/>
          <p:cNvSpPr>
            <a:spLocks noGrp="1"/>
          </p:cNvSpPr>
          <p:nvPr>
            <p:ph type="dt" sz="half" idx="10"/>
          </p:nvPr>
        </p:nvSpPr>
        <p:spPr>
          <a:xfrm>
            <a:off x="1447382" y="5469856"/>
            <a:ext cx="5527351" cy="320123"/>
          </a:xfrm>
        </p:spPr>
        <p:txBody>
          <a:bodyPr/>
          <a:lstStyle>
            <a:lvl1pPr algn="l"/>
          </a:lstStyle>
          <a:p>
            <a:fld id="{62A7E8CA-5AEA-462A-B079-3A8037402846}" type="datetime1">
              <a:rPr lang="en-US" smtClean="0"/>
              <a:pPr/>
              <a:t>7/30/2021</a:t>
            </a:fld>
            <a:endParaRPr lang="en-US"/>
          </a:p>
        </p:txBody>
      </p:sp>
      <p:sp>
        <p:nvSpPr>
          <p:cNvPr id="1049248" name="Footer Placeholder 5"/>
          <p:cNvSpPr>
            <a:spLocks noGrp="1"/>
          </p:cNvSpPr>
          <p:nvPr>
            <p:ph type="ftr" sz="quarter" idx="11"/>
          </p:nvPr>
        </p:nvSpPr>
        <p:spPr>
          <a:xfrm>
            <a:off x="1447382" y="318640"/>
            <a:ext cx="5541004" cy="320931"/>
          </a:xfrm>
        </p:spPr>
        <p:txBody>
          <a:bodyPr/>
          <a:lstStyle/>
          <a:p>
            <a:r>
              <a:rPr lang="es-ES" altLang="en-US"/>
              <a:t>Shokirov Ismoiljon</a:t>
            </a:r>
          </a:p>
        </p:txBody>
      </p:sp>
      <p:sp>
        <p:nvSpPr>
          <p:cNvPr id="1049249" name="Slide Number Placeholder 6"/>
          <p:cNvSpPr>
            <a:spLocks noGrp="1"/>
          </p:cNvSpPr>
          <p:nvPr>
            <p:ph type="sldNum" sz="quarter" idx="12"/>
          </p:nvPr>
        </p:nvSpPr>
        <p:spPr/>
        <p:txBody>
          <a:bodyPr/>
          <a:lstStyle/>
          <a:p>
            <a:fld id="{B30F56BD-86B9-4DB6-8CC2-6DAB0FEB70EE}" type="slidenum">
              <a:rPr lang="es-ES" altLang="en-US" smtClean="0"/>
              <a:pPr/>
              <a:t>‹#›</a:t>
            </a:fld>
            <a:endParaRPr lang="es-ES" altLang="en-US"/>
          </a:p>
        </p:txBody>
      </p:sp>
      <p:cxnSp>
        <p:nvCxnSpPr>
          <p:cNvPr id="3145731" name="Straight Connector 30"/>
          <p:cNvCxnSpPr>
            <a:cxnSpLocks/>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9250" name="Title 1"/>
          <p:cNvSpPr>
            <a:spLocks noGrp="1"/>
          </p:cNvSpPr>
          <p:nvPr>
            <p:ph type="title" hasCustomPrompt="1"/>
          </p:nvPr>
        </p:nvSpPr>
        <p:spPr/>
        <p:txBody>
          <a:bodyPr/>
          <a:lstStyle/>
          <a:p>
            <a:r>
              <a:rPr lang="en-US"/>
              <a:t>Sarlavha namunasini tahrirlash uchun bosing</a:t>
            </a:r>
            <a:endParaRPr lang="en-US" dirty="0"/>
          </a:p>
        </p:txBody>
      </p:sp>
      <p:sp>
        <p:nvSpPr>
          <p:cNvPr id="1049251" name="Vertical Text Placeholder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252" name="Date Placeholder 3"/>
          <p:cNvSpPr>
            <a:spLocks noGrp="1"/>
          </p:cNvSpPr>
          <p:nvPr>
            <p:ph type="dt" sz="half" idx="10"/>
          </p:nvPr>
        </p:nvSpPr>
        <p:spPr/>
        <p:txBody>
          <a:bodyPr/>
          <a:lstStyle/>
          <a:p>
            <a:fld id="{5C5AF728-28DA-4D3E-B9BC-A7364C191BAC}" type="datetime1">
              <a:rPr lang="en-US" smtClean="0"/>
              <a:pPr/>
              <a:t>7/30/2021</a:t>
            </a:fld>
            <a:endParaRPr lang="en-US"/>
          </a:p>
        </p:txBody>
      </p:sp>
      <p:sp>
        <p:nvSpPr>
          <p:cNvPr id="1049253" name="Footer Placeholder 4"/>
          <p:cNvSpPr>
            <a:spLocks noGrp="1"/>
          </p:cNvSpPr>
          <p:nvPr>
            <p:ph type="ftr" sz="quarter" idx="11"/>
          </p:nvPr>
        </p:nvSpPr>
        <p:spPr/>
        <p:txBody>
          <a:bodyPr/>
          <a:lstStyle/>
          <a:p>
            <a:r>
              <a:rPr lang="es-ES" altLang="en-US"/>
              <a:t>Shokirov Ismoiljon</a:t>
            </a:r>
          </a:p>
        </p:txBody>
      </p:sp>
      <p:sp>
        <p:nvSpPr>
          <p:cNvPr id="1049254" name="Slide Number Placeholder 5"/>
          <p:cNvSpPr>
            <a:spLocks noGrp="1"/>
          </p:cNvSpPr>
          <p:nvPr>
            <p:ph type="sldNum" sz="quarter" idx="12"/>
          </p:nvPr>
        </p:nvSpPr>
        <p:spPr/>
        <p:txBody>
          <a:bodyPr/>
          <a:lstStyle/>
          <a:p>
            <a:fld id="{B30F56BD-86B9-4DB6-8CC2-6DAB0FEB70EE}" type="slidenum">
              <a:rPr lang="es-ES" altLang="en-US" smtClean="0"/>
              <a:pPr/>
              <a:t>‹#›</a:t>
            </a:fld>
            <a:endParaRPr lang="es-ES" altLang="en-US"/>
          </a:p>
        </p:txBody>
      </p:sp>
      <p:cxnSp>
        <p:nvCxnSpPr>
          <p:cNvPr id="3145732" name="Straight Connector 25"/>
          <p:cNvCxnSpPr>
            <a:cxnSpLocks/>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11.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9237" name="Vertical Title 1"/>
          <p:cNvSpPr>
            <a:spLocks noGrp="1"/>
          </p:cNvSpPr>
          <p:nvPr>
            <p:ph type="title" orient="vert" hasCustomPrompt="1"/>
          </p:nvPr>
        </p:nvSpPr>
        <p:spPr>
          <a:xfrm>
            <a:off x="9439111" y="798973"/>
            <a:ext cx="1615742" cy="4659889"/>
          </a:xfrm>
        </p:spPr>
        <p:txBody>
          <a:bodyPr vert="eaVert"/>
          <a:lstStyle>
            <a:lvl1pPr algn="l"/>
          </a:lstStyle>
          <a:p>
            <a:r>
              <a:rPr lang="en-US"/>
              <a:t>Sarlavha namunasini tahrirlash uchun bosing</a:t>
            </a:r>
            <a:endParaRPr lang="en-US" dirty="0"/>
          </a:p>
        </p:txBody>
      </p:sp>
      <p:sp>
        <p:nvSpPr>
          <p:cNvPr id="1049238" name="Vertical Text Placeholder 2"/>
          <p:cNvSpPr>
            <a:spLocks noGrp="1"/>
          </p:cNvSpPr>
          <p:nvPr>
            <p:ph type="body" orient="vert" idx="1" hasCustomPrompt="1"/>
          </p:nvPr>
        </p:nvSpPr>
        <p:spPr>
          <a:xfrm>
            <a:off x="1444672" y="798973"/>
            <a:ext cx="7828830" cy="4659889"/>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239" name="Date Placeholder 3"/>
          <p:cNvSpPr>
            <a:spLocks noGrp="1"/>
          </p:cNvSpPr>
          <p:nvPr>
            <p:ph type="dt" sz="half" idx="10"/>
          </p:nvPr>
        </p:nvSpPr>
        <p:spPr/>
        <p:txBody>
          <a:bodyPr/>
          <a:lstStyle/>
          <a:p>
            <a:fld id="{278627ED-5138-4AEE-AC2A-9DCA50CE483D}" type="datetime1">
              <a:rPr lang="en-US" smtClean="0"/>
              <a:pPr/>
              <a:t>7/30/2021</a:t>
            </a:fld>
            <a:endParaRPr lang="en-US"/>
          </a:p>
        </p:txBody>
      </p:sp>
      <p:sp>
        <p:nvSpPr>
          <p:cNvPr id="1049240" name="Footer Placeholder 4"/>
          <p:cNvSpPr>
            <a:spLocks noGrp="1"/>
          </p:cNvSpPr>
          <p:nvPr>
            <p:ph type="ftr" sz="quarter" idx="11"/>
          </p:nvPr>
        </p:nvSpPr>
        <p:spPr/>
        <p:txBody>
          <a:bodyPr/>
          <a:lstStyle/>
          <a:p>
            <a:r>
              <a:rPr lang="es-ES" altLang="en-US"/>
              <a:t>Shokirov Ismoiljon</a:t>
            </a:r>
          </a:p>
        </p:txBody>
      </p:sp>
      <p:sp>
        <p:nvSpPr>
          <p:cNvPr id="1049241" name="Slide Number Placeholder 5"/>
          <p:cNvSpPr>
            <a:spLocks noGrp="1"/>
          </p:cNvSpPr>
          <p:nvPr>
            <p:ph type="sldNum" sz="quarter" idx="12"/>
          </p:nvPr>
        </p:nvSpPr>
        <p:spPr/>
        <p:txBody>
          <a:bodyPr/>
          <a:lstStyle/>
          <a:p>
            <a:fld id="{B30F56BD-86B9-4DB6-8CC2-6DAB0FEB70EE}" type="slidenum">
              <a:rPr lang="es-ES" altLang="en-US" smtClean="0"/>
              <a:pPr/>
              <a:t>‹#›</a:t>
            </a:fld>
            <a:endParaRPr lang="es-ES" altLang="en-US"/>
          </a:p>
        </p:txBody>
      </p:sp>
      <p:cxnSp>
        <p:nvCxnSpPr>
          <p:cNvPr id="3145730" name="Straight Connector 14"/>
          <p:cNvCxnSpPr>
            <a:cxnSpLocks/>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12.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8917" name="Sarlavha 1"/>
          <p:cNvSpPr>
            <a:spLocks noGrp="1"/>
          </p:cNvSpPr>
          <p:nvPr>
            <p:ph type="ctrTitle" hasCustomPrompt="1"/>
          </p:nvPr>
        </p:nvSpPr>
        <p:spPr>
          <a:xfrm>
            <a:off x="1524000" y="1122363"/>
            <a:ext cx="9144000" cy="2387600"/>
          </a:xfrm>
        </p:spPr>
        <p:txBody>
          <a:bodyPr anchor="b"/>
          <a:lstStyle>
            <a:lvl1pPr algn="ctr">
              <a:defRPr sz="6000"/>
            </a:lvl1pPr>
          </a:lstStyle>
          <a:p>
            <a:r>
              <a:rPr lang="en-US"/>
              <a:t>Sarlavha namunasini tahrirlash uchun bosing</a:t>
            </a:r>
          </a:p>
        </p:txBody>
      </p:sp>
      <p:sp>
        <p:nvSpPr>
          <p:cNvPr id="1048918" name="Tagsarlavha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Taglavha namunasini tahrirlash uchun bosing</a:t>
            </a:r>
          </a:p>
        </p:txBody>
      </p:sp>
      <p:sp>
        <p:nvSpPr>
          <p:cNvPr id="1048919" name="Sana 3"/>
          <p:cNvSpPr>
            <a:spLocks noGrp="1"/>
          </p:cNvSpPr>
          <p:nvPr>
            <p:ph type="dt" sz="half" idx="10"/>
          </p:nvPr>
        </p:nvSpPr>
        <p:spPr/>
        <p:txBody>
          <a:bodyPr/>
          <a:lstStyle/>
          <a:p>
            <a:fld id="{73F29732-5ACC-469A-8D39-8770680F9B4E}" type="datetime1">
              <a:rPr lang="en-US" smtClean="0"/>
              <a:pPr/>
              <a:t>7/30/2021</a:t>
            </a:fld>
            <a:endParaRPr lang="en-US"/>
          </a:p>
        </p:txBody>
      </p:sp>
      <p:sp>
        <p:nvSpPr>
          <p:cNvPr id="1048920" name="Pastki kolontitul 4"/>
          <p:cNvSpPr>
            <a:spLocks noGrp="1"/>
          </p:cNvSpPr>
          <p:nvPr>
            <p:ph type="ftr" sz="quarter" idx="11"/>
          </p:nvPr>
        </p:nvSpPr>
        <p:spPr/>
        <p:txBody>
          <a:bodyPr/>
          <a:lstStyle/>
          <a:p>
            <a:r>
              <a:rPr lang="es-ES" altLang="en-US"/>
              <a:t>Shokirov Ismoiljon</a:t>
            </a:r>
          </a:p>
        </p:txBody>
      </p:sp>
      <p:sp>
        <p:nvSpPr>
          <p:cNvPr id="1048921"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13.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8944" name="Sarlavha 1"/>
          <p:cNvSpPr>
            <a:spLocks noGrp="1"/>
          </p:cNvSpPr>
          <p:nvPr>
            <p:ph type="title" hasCustomPrompt="1"/>
          </p:nvPr>
        </p:nvSpPr>
        <p:spPr/>
        <p:txBody>
          <a:bodyPr/>
          <a:lstStyle/>
          <a:p>
            <a:r>
              <a:rPr lang="en-US"/>
              <a:t>Sarlavha namunasini tahrirlash uchun bosing</a:t>
            </a:r>
          </a:p>
        </p:txBody>
      </p:sp>
      <p:sp>
        <p:nvSpPr>
          <p:cNvPr id="1048945" name="Tarkibi 2"/>
          <p:cNvSpPr>
            <a:spLocks noGrp="1"/>
          </p:cNvSpPr>
          <p:nvPr>
            <p:ph idx="1" hasCustomPrompt="1"/>
          </p:nvPr>
        </p:nvSpPr>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46" name="Sana 3"/>
          <p:cNvSpPr>
            <a:spLocks noGrp="1"/>
          </p:cNvSpPr>
          <p:nvPr>
            <p:ph type="dt" sz="half" idx="10"/>
          </p:nvPr>
        </p:nvSpPr>
        <p:spPr/>
        <p:txBody>
          <a:bodyPr/>
          <a:lstStyle/>
          <a:p>
            <a:fld id="{082C6D6E-B030-4C22-ACDE-A6533366F2B4}" type="datetime1">
              <a:rPr lang="en-US" smtClean="0"/>
              <a:pPr/>
              <a:t>7/30/2021</a:t>
            </a:fld>
            <a:endParaRPr lang="en-US"/>
          </a:p>
        </p:txBody>
      </p:sp>
      <p:sp>
        <p:nvSpPr>
          <p:cNvPr id="1048947" name="Pastki kolontitul 4"/>
          <p:cNvSpPr>
            <a:spLocks noGrp="1"/>
          </p:cNvSpPr>
          <p:nvPr>
            <p:ph type="ftr" sz="quarter" idx="11"/>
          </p:nvPr>
        </p:nvSpPr>
        <p:spPr/>
        <p:txBody>
          <a:bodyPr/>
          <a:lstStyle/>
          <a:p>
            <a:r>
              <a:rPr lang="es-ES" altLang="en-US"/>
              <a:t>Shokirov Ismoiljon</a:t>
            </a:r>
          </a:p>
        </p:txBody>
      </p:sp>
      <p:sp>
        <p:nvSpPr>
          <p:cNvPr id="1048948"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14.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8759" name="Sarlavha 1"/>
          <p:cNvSpPr>
            <a:spLocks noGrp="1"/>
          </p:cNvSpPr>
          <p:nvPr>
            <p:ph type="title" hasCustomPrompt="1"/>
          </p:nvPr>
        </p:nvSpPr>
        <p:spPr>
          <a:xfrm>
            <a:off x="831850" y="1709738"/>
            <a:ext cx="10515600" cy="2852737"/>
          </a:xfrm>
        </p:spPr>
        <p:txBody>
          <a:bodyPr anchor="b"/>
          <a:lstStyle>
            <a:lvl1pPr>
              <a:defRPr sz="6000"/>
            </a:lvl1pPr>
          </a:lstStyle>
          <a:p>
            <a:r>
              <a:rPr lang="en-US"/>
              <a:t>Sarlavha namunasini tahrirlash uchun bosing</a:t>
            </a:r>
          </a:p>
        </p:txBody>
      </p:sp>
      <p:sp>
        <p:nvSpPr>
          <p:cNvPr id="1048760" name="Matn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Matn namunasini tahrirlash</a:t>
            </a:r>
          </a:p>
        </p:txBody>
      </p:sp>
      <p:sp>
        <p:nvSpPr>
          <p:cNvPr id="1048761" name="Sana 3"/>
          <p:cNvSpPr>
            <a:spLocks noGrp="1"/>
          </p:cNvSpPr>
          <p:nvPr>
            <p:ph type="dt" sz="half" idx="10"/>
          </p:nvPr>
        </p:nvSpPr>
        <p:spPr/>
        <p:txBody>
          <a:bodyPr/>
          <a:lstStyle/>
          <a:p>
            <a:fld id="{A8D4F2BF-0D21-484F-85FC-4B383938FF17}" type="datetime1">
              <a:rPr lang="en-US" smtClean="0"/>
              <a:pPr/>
              <a:t>7/30/2021</a:t>
            </a:fld>
            <a:endParaRPr lang="en-US"/>
          </a:p>
        </p:txBody>
      </p:sp>
      <p:sp>
        <p:nvSpPr>
          <p:cNvPr id="1048762" name="Pastki kolontitul 4"/>
          <p:cNvSpPr>
            <a:spLocks noGrp="1"/>
          </p:cNvSpPr>
          <p:nvPr>
            <p:ph type="ftr" sz="quarter" idx="11"/>
          </p:nvPr>
        </p:nvSpPr>
        <p:spPr/>
        <p:txBody>
          <a:bodyPr/>
          <a:lstStyle/>
          <a:p>
            <a:r>
              <a:rPr lang="es-ES" altLang="en-US"/>
              <a:t>Shokirov Ismoiljon</a:t>
            </a:r>
          </a:p>
        </p:txBody>
      </p:sp>
      <p:sp>
        <p:nvSpPr>
          <p:cNvPr id="1048763"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15.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8949" name="Sarlavha 1"/>
          <p:cNvSpPr>
            <a:spLocks noGrp="1"/>
          </p:cNvSpPr>
          <p:nvPr>
            <p:ph type="title" hasCustomPrompt="1"/>
          </p:nvPr>
        </p:nvSpPr>
        <p:spPr/>
        <p:txBody>
          <a:bodyPr/>
          <a:lstStyle/>
          <a:p>
            <a:r>
              <a:rPr lang="en-US"/>
              <a:t>Sarlavha namunasini tahrirlash uchun bosing</a:t>
            </a:r>
          </a:p>
        </p:txBody>
      </p:sp>
      <p:sp>
        <p:nvSpPr>
          <p:cNvPr id="1048950" name="Tarkibi 2"/>
          <p:cNvSpPr>
            <a:spLocks noGrp="1"/>
          </p:cNvSpPr>
          <p:nvPr>
            <p:ph sz="half" idx="1" hasCustomPrompt="1"/>
          </p:nvPr>
        </p:nvSpPr>
        <p:spPr>
          <a:xfrm>
            <a:off x="838200" y="1825625"/>
            <a:ext cx="5181600" cy="435133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51" name="Tarkibi 3"/>
          <p:cNvSpPr>
            <a:spLocks noGrp="1"/>
          </p:cNvSpPr>
          <p:nvPr>
            <p:ph sz="half" idx="2" hasCustomPrompt="1"/>
          </p:nvPr>
        </p:nvSpPr>
        <p:spPr>
          <a:xfrm>
            <a:off x="6172200" y="1825625"/>
            <a:ext cx="5181600" cy="435133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52" name="Sana 4"/>
          <p:cNvSpPr>
            <a:spLocks noGrp="1"/>
          </p:cNvSpPr>
          <p:nvPr>
            <p:ph type="dt" sz="half" idx="10"/>
          </p:nvPr>
        </p:nvSpPr>
        <p:spPr/>
        <p:txBody>
          <a:bodyPr/>
          <a:lstStyle/>
          <a:p>
            <a:fld id="{8B83EBD5-5980-48D9-9A86-3433E9C543CF}" type="datetime1">
              <a:rPr lang="en-US" smtClean="0"/>
              <a:pPr/>
              <a:t>7/30/2021</a:t>
            </a:fld>
            <a:endParaRPr lang="en-US"/>
          </a:p>
        </p:txBody>
      </p:sp>
      <p:sp>
        <p:nvSpPr>
          <p:cNvPr id="1048953" name="Pastki kolontitul 5"/>
          <p:cNvSpPr>
            <a:spLocks noGrp="1"/>
          </p:cNvSpPr>
          <p:nvPr>
            <p:ph type="ftr" sz="quarter" idx="11"/>
          </p:nvPr>
        </p:nvSpPr>
        <p:spPr/>
        <p:txBody>
          <a:bodyPr/>
          <a:lstStyle/>
          <a:p>
            <a:r>
              <a:rPr lang="es-ES" altLang="en-US"/>
              <a:t>Shokirov Ismoiljon</a:t>
            </a:r>
          </a:p>
        </p:txBody>
      </p:sp>
      <p:sp>
        <p:nvSpPr>
          <p:cNvPr id="1048954"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16.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8909" name="Sarlavha 1"/>
          <p:cNvSpPr>
            <a:spLocks noGrp="1"/>
          </p:cNvSpPr>
          <p:nvPr>
            <p:ph type="title" hasCustomPrompt="1"/>
          </p:nvPr>
        </p:nvSpPr>
        <p:spPr>
          <a:xfrm>
            <a:off x="839788" y="365125"/>
            <a:ext cx="10515600" cy="1325563"/>
          </a:xfrm>
        </p:spPr>
        <p:txBody>
          <a:bodyPr/>
          <a:lstStyle/>
          <a:p>
            <a:r>
              <a:rPr lang="en-US"/>
              <a:t>Sarlavha namunasini tahrirlash uchun bosing</a:t>
            </a:r>
          </a:p>
        </p:txBody>
      </p:sp>
      <p:sp>
        <p:nvSpPr>
          <p:cNvPr id="1048910" name="Matn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8911" name="Tarkibi 3"/>
          <p:cNvSpPr>
            <a:spLocks noGrp="1"/>
          </p:cNvSpPr>
          <p:nvPr>
            <p:ph sz="half" idx="2" hasCustomPrompt="1"/>
          </p:nvPr>
        </p:nvSpPr>
        <p:spPr>
          <a:xfrm>
            <a:off x="839788" y="2505075"/>
            <a:ext cx="5157787"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12" name="Matn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8913" name="Tarkibi 5"/>
          <p:cNvSpPr>
            <a:spLocks noGrp="1"/>
          </p:cNvSpPr>
          <p:nvPr>
            <p:ph sz="quarter" idx="4" hasCustomPrompt="1"/>
          </p:nvPr>
        </p:nvSpPr>
        <p:spPr>
          <a:xfrm>
            <a:off x="6172200" y="2505075"/>
            <a:ext cx="5183188"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14" name="Sana 6"/>
          <p:cNvSpPr>
            <a:spLocks noGrp="1"/>
          </p:cNvSpPr>
          <p:nvPr>
            <p:ph type="dt" sz="half" idx="10"/>
          </p:nvPr>
        </p:nvSpPr>
        <p:spPr/>
        <p:txBody>
          <a:bodyPr/>
          <a:lstStyle/>
          <a:p>
            <a:fld id="{61D9D585-531A-4A77-92AE-34D624E87B23}" type="datetime1">
              <a:rPr lang="en-US" smtClean="0"/>
              <a:pPr/>
              <a:t>7/30/2021</a:t>
            </a:fld>
            <a:endParaRPr lang="en-US"/>
          </a:p>
        </p:txBody>
      </p:sp>
      <p:sp>
        <p:nvSpPr>
          <p:cNvPr id="1048915" name="Pastki kolontitul 7"/>
          <p:cNvSpPr>
            <a:spLocks noGrp="1"/>
          </p:cNvSpPr>
          <p:nvPr>
            <p:ph type="ftr" sz="quarter" idx="11"/>
          </p:nvPr>
        </p:nvSpPr>
        <p:spPr/>
        <p:txBody>
          <a:bodyPr/>
          <a:lstStyle/>
          <a:p>
            <a:r>
              <a:rPr lang="es-ES" altLang="en-US"/>
              <a:t>Shokirov Ismoiljon</a:t>
            </a:r>
          </a:p>
        </p:txBody>
      </p:sp>
      <p:sp>
        <p:nvSpPr>
          <p:cNvPr id="1048916" name="Slayd raqami 8"/>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17.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8745" name="Sarlavha 1"/>
          <p:cNvSpPr>
            <a:spLocks noGrp="1"/>
          </p:cNvSpPr>
          <p:nvPr>
            <p:ph type="title" hasCustomPrompt="1"/>
          </p:nvPr>
        </p:nvSpPr>
        <p:spPr/>
        <p:txBody>
          <a:bodyPr/>
          <a:lstStyle/>
          <a:p>
            <a:r>
              <a:rPr lang="en-US"/>
              <a:t>Sarlavha namunasini tahrirlash uchun bosing</a:t>
            </a:r>
          </a:p>
        </p:txBody>
      </p:sp>
      <p:sp>
        <p:nvSpPr>
          <p:cNvPr id="1048746" name="Sana 2"/>
          <p:cNvSpPr>
            <a:spLocks noGrp="1"/>
          </p:cNvSpPr>
          <p:nvPr>
            <p:ph type="dt" sz="half" idx="10"/>
          </p:nvPr>
        </p:nvSpPr>
        <p:spPr/>
        <p:txBody>
          <a:bodyPr/>
          <a:lstStyle/>
          <a:p>
            <a:fld id="{749EC26B-485C-47AD-93CA-D76B71A68378}" type="datetime1">
              <a:rPr lang="en-US" smtClean="0"/>
              <a:pPr/>
              <a:t>7/30/2021</a:t>
            </a:fld>
            <a:endParaRPr lang="en-US"/>
          </a:p>
        </p:txBody>
      </p:sp>
      <p:sp>
        <p:nvSpPr>
          <p:cNvPr id="1048747" name="Pastki kolontitul 3"/>
          <p:cNvSpPr>
            <a:spLocks noGrp="1"/>
          </p:cNvSpPr>
          <p:nvPr>
            <p:ph type="ftr" sz="quarter" idx="11"/>
          </p:nvPr>
        </p:nvSpPr>
        <p:spPr/>
        <p:txBody>
          <a:bodyPr/>
          <a:lstStyle/>
          <a:p>
            <a:r>
              <a:rPr lang="es-ES" altLang="en-US"/>
              <a:t>Shokirov Ismoiljon</a:t>
            </a:r>
          </a:p>
        </p:txBody>
      </p:sp>
      <p:sp>
        <p:nvSpPr>
          <p:cNvPr id="1048748" name="Slayd raqami 4"/>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18.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8608" name="Sana 1"/>
          <p:cNvSpPr>
            <a:spLocks noGrp="1"/>
          </p:cNvSpPr>
          <p:nvPr>
            <p:ph type="dt" sz="half" idx="10"/>
          </p:nvPr>
        </p:nvSpPr>
        <p:spPr/>
        <p:txBody>
          <a:bodyPr/>
          <a:lstStyle/>
          <a:p>
            <a:fld id="{0FC937D4-0017-4E8B-AD94-2AAE90BAF69E}" type="datetime1">
              <a:rPr lang="en-US" smtClean="0"/>
              <a:pPr/>
              <a:t>7/30/2021</a:t>
            </a:fld>
            <a:endParaRPr lang="en-US"/>
          </a:p>
        </p:txBody>
      </p:sp>
      <p:sp>
        <p:nvSpPr>
          <p:cNvPr id="1048609" name="Pastki kolontitul 2"/>
          <p:cNvSpPr>
            <a:spLocks noGrp="1"/>
          </p:cNvSpPr>
          <p:nvPr>
            <p:ph type="ftr" sz="quarter" idx="11"/>
          </p:nvPr>
        </p:nvSpPr>
        <p:spPr/>
        <p:txBody>
          <a:bodyPr/>
          <a:lstStyle/>
          <a:p>
            <a:r>
              <a:rPr lang="es-ES" altLang="en-US"/>
              <a:t>Shokirov Ismoiljon</a:t>
            </a:r>
          </a:p>
        </p:txBody>
      </p:sp>
      <p:sp>
        <p:nvSpPr>
          <p:cNvPr id="1048610" name="Slayd raqami 3"/>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19.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8932" name="Sarlavha 1"/>
          <p:cNvSpPr>
            <a:spLocks noGrp="1"/>
          </p:cNvSpPr>
          <p:nvPr>
            <p:ph type="title" hasCustomPrompt="1"/>
          </p:nvPr>
        </p:nvSpPr>
        <p:spPr>
          <a:xfrm>
            <a:off x="839788" y="457200"/>
            <a:ext cx="3932237" cy="1600200"/>
          </a:xfrm>
        </p:spPr>
        <p:txBody>
          <a:bodyPr anchor="b"/>
          <a:lstStyle>
            <a:lvl1pPr>
              <a:defRPr sz="3200"/>
            </a:lvl1pPr>
          </a:lstStyle>
          <a:p>
            <a:r>
              <a:rPr lang="en-US"/>
              <a:t>Sarlavha namunasini tahrirlash uchun bosing</a:t>
            </a:r>
          </a:p>
        </p:txBody>
      </p:sp>
      <p:sp>
        <p:nvSpPr>
          <p:cNvPr id="1048933" name="Tarkibi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34" name="Matn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8935" name="Sana 4"/>
          <p:cNvSpPr>
            <a:spLocks noGrp="1"/>
          </p:cNvSpPr>
          <p:nvPr>
            <p:ph type="dt" sz="half" idx="10"/>
          </p:nvPr>
        </p:nvSpPr>
        <p:spPr/>
        <p:txBody>
          <a:bodyPr/>
          <a:lstStyle/>
          <a:p>
            <a:fld id="{08FF3FF3-D79E-4094-9C5E-E8A64074C676}" type="datetime1">
              <a:rPr lang="en-US" altLang="en-US" smtClean="0"/>
              <a:pPr/>
              <a:t>7/30/2021</a:t>
            </a:fld>
            <a:endParaRPr lang="es-ES" altLang="en-US"/>
          </a:p>
        </p:txBody>
      </p:sp>
      <p:sp>
        <p:nvSpPr>
          <p:cNvPr id="1048936" name="Pastki kolontitul 5"/>
          <p:cNvSpPr>
            <a:spLocks noGrp="1"/>
          </p:cNvSpPr>
          <p:nvPr>
            <p:ph type="ftr" sz="quarter" idx="11"/>
          </p:nvPr>
        </p:nvSpPr>
        <p:spPr/>
        <p:txBody>
          <a:bodyPr/>
          <a:lstStyle/>
          <a:p>
            <a:r>
              <a:rPr lang="es-ES" altLang="en-US"/>
              <a:t>Shokirov Ismoiljon</a:t>
            </a:r>
          </a:p>
        </p:txBody>
      </p:sp>
      <p:sp>
        <p:nvSpPr>
          <p:cNvPr id="1048937"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20.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1048938" name="Sarlavha 1"/>
          <p:cNvSpPr>
            <a:spLocks noGrp="1"/>
          </p:cNvSpPr>
          <p:nvPr>
            <p:ph type="title" hasCustomPrompt="1"/>
          </p:nvPr>
        </p:nvSpPr>
        <p:spPr>
          <a:xfrm>
            <a:off x="839788" y="457200"/>
            <a:ext cx="3932237" cy="1600200"/>
          </a:xfrm>
        </p:spPr>
        <p:txBody>
          <a:bodyPr anchor="b"/>
          <a:lstStyle>
            <a:lvl1pPr>
              <a:defRPr sz="3200"/>
            </a:lvl1pPr>
          </a:lstStyle>
          <a:p>
            <a:r>
              <a:rPr lang="en-US"/>
              <a:t>Sarlavha namunasini tahrirlash uchun bosing</a:t>
            </a:r>
          </a:p>
        </p:txBody>
      </p:sp>
      <p:sp>
        <p:nvSpPr>
          <p:cNvPr id="1048939" name="Rasm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048940" name="Matn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8941" name="Sana 4"/>
          <p:cNvSpPr>
            <a:spLocks noGrp="1"/>
          </p:cNvSpPr>
          <p:nvPr>
            <p:ph type="dt" sz="half" idx="10"/>
          </p:nvPr>
        </p:nvSpPr>
        <p:spPr/>
        <p:txBody>
          <a:bodyPr/>
          <a:lstStyle/>
          <a:p>
            <a:fld id="{523AB925-3AAF-4254-9B56-70F78BC76C50}" type="datetime1">
              <a:rPr lang="en-US" smtClean="0"/>
              <a:pPr/>
              <a:t>7/30/2021</a:t>
            </a:fld>
            <a:endParaRPr lang="en-US"/>
          </a:p>
        </p:txBody>
      </p:sp>
      <p:sp>
        <p:nvSpPr>
          <p:cNvPr id="1048942" name="Pastki kolontitul 5"/>
          <p:cNvSpPr>
            <a:spLocks noGrp="1"/>
          </p:cNvSpPr>
          <p:nvPr>
            <p:ph type="ftr" sz="quarter" idx="11"/>
          </p:nvPr>
        </p:nvSpPr>
        <p:spPr/>
        <p:txBody>
          <a:bodyPr/>
          <a:lstStyle/>
          <a:p>
            <a:r>
              <a:rPr lang="es-ES" altLang="en-US"/>
              <a:t>Shokirov Ismoiljon</a:t>
            </a:r>
          </a:p>
        </p:txBody>
      </p:sp>
      <p:sp>
        <p:nvSpPr>
          <p:cNvPr id="1048943"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8922" name="Sarlavha 1"/>
          <p:cNvSpPr>
            <a:spLocks noGrp="1"/>
          </p:cNvSpPr>
          <p:nvPr>
            <p:ph type="title" hasCustomPrompt="1"/>
          </p:nvPr>
        </p:nvSpPr>
        <p:spPr/>
        <p:txBody>
          <a:bodyPr/>
          <a:lstStyle/>
          <a:p>
            <a:r>
              <a:rPr lang="en-US"/>
              <a:t>Sarlavha namunasini tahrirlash uchun bosing</a:t>
            </a:r>
          </a:p>
        </p:txBody>
      </p:sp>
      <p:sp>
        <p:nvSpPr>
          <p:cNvPr id="1048923" name="Vertikal matn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24" name="Sana 3"/>
          <p:cNvSpPr>
            <a:spLocks noGrp="1"/>
          </p:cNvSpPr>
          <p:nvPr>
            <p:ph type="dt" sz="half" idx="10"/>
          </p:nvPr>
        </p:nvSpPr>
        <p:spPr/>
        <p:txBody>
          <a:bodyPr/>
          <a:lstStyle/>
          <a:p>
            <a:fld id="{DAB8DB4A-3822-4EDC-87D5-039F71F03782}" type="datetime1">
              <a:rPr lang="en-US" smtClean="0"/>
              <a:pPr/>
              <a:t>7/30/2021</a:t>
            </a:fld>
            <a:endParaRPr lang="en-US"/>
          </a:p>
        </p:txBody>
      </p:sp>
      <p:sp>
        <p:nvSpPr>
          <p:cNvPr id="1048925" name="Pastki kolontitul 4"/>
          <p:cNvSpPr>
            <a:spLocks noGrp="1"/>
          </p:cNvSpPr>
          <p:nvPr>
            <p:ph type="ftr" sz="quarter" idx="11"/>
          </p:nvPr>
        </p:nvSpPr>
        <p:spPr/>
        <p:txBody>
          <a:bodyPr/>
          <a:lstStyle/>
          <a:p>
            <a:r>
              <a:rPr lang="es-ES" altLang="en-US"/>
              <a:t>Shokirov Ismoiljon</a:t>
            </a:r>
          </a:p>
        </p:txBody>
      </p:sp>
      <p:sp>
        <p:nvSpPr>
          <p:cNvPr id="1048926"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22.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8927" name="Vertikal sarlavha 1"/>
          <p:cNvSpPr>
            <a:spLocks noGrp="1"/>
          </p:cNvSpPr>
          <p:nvPr>
            <p:ph type="title" orient="vert" hasCustomPrompt="1"/>
          </p:nvPr>
        </p:nvSpPr>
        <p:spPr>
          <a:xfrm>
            <a:off x="8724900" y="365125"/>
            <a:ext cx="2628900" cy="5811838"/>
          </a:xfrm>
        </p:spPr>
        <p:txBody>
          <a:bodyPr vert="eaVert"/>
          <a:lstStyle/>
          <a:p>
            <a:r>
              <a:rPr lang="en-US"/>
              <a:t>Sarlavha namunasini tahrirlash uchun bosing</a:t>
            </a:r>
          </a:p>
        </p:txBody>
      </p:sp>
      <p:sp>
        <p:nvSpPr>
          <p:cNvPr id="1048928" name="Vertikal matn 2"/>
          <p:cNvSpPr>
            <a:spLocks noGrp="1"/>
          </p:cNvSpPr>
          <p:nvPr>
            <p:ph type="body" orient="vert" idx="1" hasCustomPrompt="1"/>
          </p:nvPr>
        </p:nvSpPr>
        <p:spPr>
          <a:xfrm>
            <a:off x="838200" y="365125"/>
            <a:ext cx="7734300" cy="5811838"/>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29" name="Sana 3"/>
          <p:cNvSpPr>
            <a:spLocks noGrp="1"/>
          </p:cNvSpPr>
          <p:nvPr>
            <p:ph type="dt" sz="half" idx="10"/>
          </p:nvPr>
        </p:nvSpPr>
        <p:spPr/>
        <p:txBody>
          <a:bodyPr/>
          <a:lstStyle/>
          <a:p>
            <a:fld id="{C09A03B8-A0BF-486B-AB4F-4E54C173533D}" type="datetime1">
              <a:rPr lang="en-US" smtClean="0"/>
              <a:pPr/>
              <a:t>7/30/2021</a:t>
            </a:fld>
            <a:endParaRPr lang="en-US"/>
          </a:p>
        </p:txBody>
      </p:sp>
      <p:sp>
        <p:nvSpPr>
          <p:cNvPr id="1048930" name="Pastki kolontitul 4"/>
          <p:cNvSpPr>
            <a:spLocks noGrp="1"/>
          </p:cNvSpPr>
          <p:nvPr>
            <p:ph type="ftr" sz="quarter" idx="11"/>
          </p:nvPr>
        </p:nvSpPr>
        <p:spPr/>
        <p:txBody>
          <a:bodyPr/>
          <a:lstStyle/>
          <a:p>
            <a:r>
              <a:rPr lang="es-ES" altLang="en-US"/>
              <a:t>Shokirov Ismoiljon</a:t>
            </a:r>
          </a:p>
        </p:txBody>
      </p:sp>
      <p:sp>
        <p:nvSpPr>
          <p:cNvPr id="1048931"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23.xml><?xml version="1.0" encoding="utf-8"?>
<p:sldLayout xmlns:a="http://schemas.openxmlformats.org/drawingml/2006/main" xmlns:r="http://schemas.openxmlformats.org/officeDocument/2006/relationships" xmlns:p="http://schemas.openxmlformats.org/presentationml/2006/main" showMasterSp="0" type="title" preserve="1">
  <p:cSld name="Titul slayd">
    <p:bg>
      <p:bgPr>
        <a:blipFill dpi="0" rotWithShape="1">
          <a:blip r:embed="rId2" cstate="print">
            <a:lum bright="42000" contrast="-68000"/>
          </a:blip>
          <a:srcRect/>
          <a:stretch>
            <a:fillRect l="-30000" t="-20000" r="-2000" b="12000"/>
          </a:stretch>
        </a:blipFill>
        <a:effectLst/>
      </p:bgPr>
    </p:bg>
    <p:spTree>
      <p:nvGrpSpPr>
        <p:cNvPr id="1" name=""/>
        <p:cNvGrpSpPr/>
        <p:nvPr/>
      </p:nvGrpSpPr>
      <p:grpSpPr>
        <a:xfrm>
          <a:off x="0" y="0"/>
          <a:ext cx="0" cy="0"/>
          <a:chOff x="0" y="0"/>
          <a:chExt cx="0" cy="0"/>
        </a:xfrm>
      </p:grpSpPr>
      <p:sp>
        <p:nvSpPr>
          <p:cNvPr id="1049181" name="Rectangle 6"/>
          <p:cNvSpPr/>
          <p:nvPr/>
        </p:nvSpPr>
        <p:spPr bwMode="white">
          <a:xfrm>
            <a:off x="0" y="5971032"/>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9182" name="Rectangle 9"/>
          <p:cNvSpPr/>
          <p:nvPr/>
        </p:nvSpPr>
        <p:spPr>
          <a:xfrm>
            <a:off x="-12192" y="6053328"/>
            <a:ext cx="2999232"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9183" name="Rectangle 10"/>
          <p:cNvSpPr/>
          <p:nvPr/>
        </p:nvSpPr>
        <p:spPr>
          <a:xfrm>
            <a:off x="3145536" y="6044184"/>
            <a:ext cx="90464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9184" name="Title 7"/>
          <p:cNvSpPr>
            <a:spLocks noGrp="1"/>
          </p:cNvSpPr>
          <p:nvPr>
            <p:ph type="ctrTitle" hasCustomPrompt="1"/>
          </p:nvPr>
        </p:nvSpPr>
        <p:spPr>
          <a:xfrm>
            <a:off x="3149600" y="4038600"/>
            <a:ext cx="8636000" cy="1828800"/>
          </a:xfrm>
        </p:spPr>
        <p:txBody>
          <a:bodyPr anchor="b"/>
          <a:lstStyle>
            <a:lvl1pPr>
              <a:defRPr cap="all" baseline="0"/>
            </a:lvl1pPr>
          </a:lstStyle>
          <a:p>
            <a:r>
              <a:rPr lang="en-US"/>
              <a:t>Sarlavha namunasini tahrirlash uchun bosing</a:t>
            </a:r>
            <a:endParaRPr lang="en-US" dirty="0"/>
          </a:p>
        </p:txBody>
      </p:sp>
      <p:sp>
        <p:nvSpPr>
          <p:cNvPr id="1049185" name="Subtitle 8"/>
          <p:cNvSpPr>
            <a:spLocks noGrp="1"/>
          </p:cNvSpPr>
          <p:nvPr>
            <p:ph type="subTitle" idx="1" hasCustomPrompt="1"/>
          </p:nvPr>
        </p:nvSpPr>
        <p:spPr>
          <a:xfrm>
            <a:off x="3149600" y="6050037"/>
            <a:ext cx="89408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Taglavha namunasini tahrirlash uchun bosing</a:t>
            </a:r>
            <a:endParaRPr lang="en-US" dirty="0"/>
          </a:p>
        </p:txBody>
      </p:sp>
      <p:sp>
        <p:nvSpPr>
          <p:cNvPr id="1049186" name="Date Placeholder 27"/>
          <p:cNvSpPr>
            <a:spLocks noGrp="1"/>
          </p:cNvSpPr>
          <p:nvPr>
            <p:ph type="dt" sz="half" idx="10"/>
          </p:nvPr>
        </p:nvSpPr>
        <p:spPr>
          <a:xfrm>
            <a:off x="101600" y="6068699"/>
            <a:ext cx="2743200" cy="685800"/>
          </a:xfrm>
        </p:spPr>
        <p:txBody>
          <a:bodyPr>
            <a:noAutofit/>
          </a:bodyPr>
          <a:lstStyle>
            <a:lvl1pPr algn="ctr">
              <a:defRPr sz="2000">
                <a:solidFill>
                  <a:srgbClr val="FFFFFF"/>
                </a:solidFill>
              </a:defRPr>
            </a:lvl1pPr>
          </a:lstStyle>
          <a:p>
            <a:fld id="{20F2ADBD-3B02-4593-9B99-EF9FA4B2B01A}" type="datetime1">
              <a:rPr lang="en-US" smtClean="0"/>
              <a:pPr/>
              <a:t>7/30/2021</a:t>
            </a:fld>
            <a:endParaRPr lang="en-US"/>
          </a:p>
        </p:txBody>
      </p:sp>
      <p:sp>
        <p:nvSpPr>
          <p:cNvPr id="1049187" name="Footer Placeholder 16"/>
          <p:cNvSpPr>
            <a:spLocks noGrp="1"/>
          </p:cNvSpPr>
          <p:nvPr>
            <p:ph type="ftr" sz="quarter" idx="11"/>
          </p:nvPr>
        </p:nvSpPr>
        <p:spPr>
          <a:xfrm>
            <a:off x="2780524" y="236539"/>
            <a:ext cx="7823200" cy="365125"/>
          </a:xfrm>
        </p:spPr>
        <p:txBody>
          <a:bodyPr/>
          <a:lstStyle>
            <a:lvl1pPr algn="r">
              <a:defRPr>
                <a:solidFill>
                  <a:schemeClr val="tx2"/>
                </a:solidFill>
              </a:defRPr>
            </a:lvl1pPr>
          </a:lstStyle>
          <a:p>
            <a:r>
              <a:rPr lang="es-ES" altLang="en-US"/>
              <a:t>Shokirov Ismoiljon</a:t>
            </a:r>
          </a:p>
        </p:txBody>
      </p:sp>
      <p:sp>
        <p:nvSpPr>
          <p:cNvPr id="1049188" name="Slide Number Placeholder 28"/>
          <p:cNvSpPr>
            <a:spLocks noGrp="1"/>
          </p:cNvSpPr>
          <p:nvPr>
            <p:ph type="sldNum" sz="quarter" idx="12"/>
          </p:nvPr>
        </p:nvSpPr>
        <p:spPr>
          <a:xfrm>
            <a:off x="10668000" y="228600"/>
            <a:ext cx="1117600" cy="381000"/>
          </a:xfrm>
        </p:spPr>
        <p:txBody>
          <a:bodyPr/>
          <a:lstStyle>
            <a:lvl1pPr>
              <a:defRPr>
                <a:solidFill>
                  <a:schemeClr val="tx2"/>
                </a:solidFill>
              </a:defRPr>
            </a:lvl1p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24.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9176" name="Title 1"/>
          <p:cNvSpPr>
            <a:spLocks noGrp="1"/>
          </p:cNvSpPr>
          <p:nvPr>
            <p:ph type="title" hasCustomPrompt="1"/>
          </p:nvPr>
        </p:nvSpPr>
        <p:spPr>
          <a:xfrm>
            <a:off x="816864" y="228600"/>
            <a:ext cx="10871200" cy="990600"/>
          </a:xfrm>
        </p:spPr>
        <p:txBody>
          <a:bodyPr/>
          <a:lstStyle/>
          <a:p>
            <a:r>
              <a:rPr lang="en-US"/>
              <a:t>Sarlavha namunasini tahrirlash uchun bosing</a:t>
            </a:r>
            <a:endParaRPr lang="en-US" dirty="0"/>
          </a:p>
        </p:txBody>
      </p:sp>
      <p:sp>
        <p:nvSpPr>
          <p:cNvPr id="1049177" name="Date Placeholder 3"/>
          <p:cNvSpPr>
            <a:spLocks noGrp="1"/>
          </p:cNvSpPr>
          <p:nvPr>
            <p:ph type="dt" sz="half" idx="10"/>
          </p:nvPr>
        </p:nvSpPr>
        <p:spPr/>
        <p:txBody>
          <a:bodyPr/>
          <a:lstStyle/>
          <a:p>
            <a:fld id="{45A09F63-64A8-4A17-8DF4-801A19F609A8}" type="datetime1">
              <a:rPr lang="en-US" smtClean="0"/>
              <a:pPr/>
              <a:t>7/30/2021</a:t>
            </a:fld>
            <a:endParaRPr lang="en-US"/>
          </a:p>
        </p:txBody>
      </p:sp>
      <p:sp>
        <p:nvSpPr>
          <p:cNvPr id="1049178" name="Footer Placeholder 4"/>
          <p:cNvSpPr>
            <a:spLocks noGrp="1"/>
          </p:cNvSpPr>
          <p:nvPr>
            <p:ph type="ftr" sz="quarter" idx="11"/>
          </p:nvPr>
        </p:nvSpPr>
        <p:spPr/>
        <p:txBody>
          <a:bodyPr/>
          <a:lstStyle/>
          <a:p>
            <a:r>
              <a:rPr lang="es-ES" altLang="en-US"/>
              <a:t>Shokirov Ismoiljon</a:t>
            </a:r>
          </a:p>
        </p:txBody>
      </p:sp>
      <p:sp>
        <p:nvSpPr>
          <p:cNvPr id="1049179" name="Slide Number Placeholder 5"/>
          <p:cNvSpPr>
            <a:spLocks noGrp="1"/>
          </p:cNvSpPr>
          <p:nvPr>
            <p:ph type="sldNum" sz="quarter" idx="12"/>
          </p:nvPr>
        </p:nvSpPr>
        <p:spPr/>
        <p:txBody>
          <a:bodyPr/>
          <a:lstStyle>
            <a:lvl1pPr>
              <a:defRPr>
                <a:solidFill>
                  <a:srgbClr val="FFFFFF"/>
                </a:solidFill>
              </a:defRPr>
            </a:lvl1pPr>
          </a:lstStyle>
          <a:p>
            <a:fld id="{B30F56BD-86B9-4DB6-8CC2-6DAB0FEB70EE}" type="slidenum">
              <a:rPr lang="es-ES" altLang="en-US" smtClean="0"/>
              <a:pPr/>
              <a:t>‹#›</a:t>
            </a:fld>
            <a:endParaRPr lang="es-ES" altLang="en-US"/>
          </a:p>
        </p:txBody>
      </p:sp>
      <p:sp>
        <p:nvSpPr>
          <p:cNvPr id="1049180" name="Content Placeholder 7"/>
          <p:cNvSpPr>
            <a:spLocks noGrp="1"/>
          </p:cNvSpPr>
          <p:nvPr>
            <p:ph sz="quarter" idx="1" hasCustomPrompt="1"/>
          </p:nvPr>
        </p:nvSpPr>
        <p:spPr>
          <a:xfrm>
            <a:off x="816864" y="1600200"/>
            <a:ext cx="10871200" cy="4495800"/>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secHead" preserve="1">
  <p:cSld name="Bo‘lim sarlavhasi">
    <p:spTree>
      <p:nvGrpSpPr>
        <p:cNvPr id="1" name=""/>
        <p:cNvGrpSpPr/>
        <p:nvPr/>
      </p:nvGrpSpPr>
      <p:grpSpPr>
        <a:xfrm>
          <a:off x="0" y="0"/>
          <a:ext cx="0" cy="0"/>
          <a:chOff x="0" y="0"/>
          <a:chExt cx="0" cy="0"/>
        </a:xfrm>
      </p:grpSpPr>
      <p:sp>
        <p:nvSpPr>
          <p:cNvPr id="1049194" name="Text Placeholder 2"/>
          <p:cNvSpPr>
            <a:spLocks noGrp="1"/>
          </p:cNvSpPr>
          <p:nvPr>
            <p:ph type="body" idx="1" hasCustomPrompt="1"/>
          </p:nvPr>
        </p:nvSpPr>
        <p:spPr>
          <a:xfrm>
            <a:off x="1828801" y="2743200"/>
            <a:ext cx="9497484" cy="1673225"/>
          </a:xfrm>
        </p:spPr>
        <p:txBody>
          <a:bodyPr anchor="t"/>
          <a:lstStyle>
            <a:lvl1pPr>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Matn namunasini tahrirlash</a:t>
            </a:r>
          </a:p>
        </p:txBody>
      </p:sp>
      <p:sp>
        <p:nvSpPr>
          <p:cNvPr id="1049195" name="Rectangle 6"/>
          <p:cNvSpPr/>
          <p:nvPr/>
        </p:nvSpPr>
        <p:spPr bwMode="white">
          <a:xfrm>
            <a:off x="0" y="1524000"/>
            <a:ext cx="12192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9196" name="Rectangle 7"/>
          <p:cNvSpPr/>
          <p:nvPr/>
        </p:nvSpPr>
        <p:spPr>
          <a:xfrm>
            <a:off x="0" y="1600200"/>
            <a:ext cx="17272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9197" name="Rectangle 8"/>
          <p:cNvSpPr/>
          <p:nvPr/>
        </p:nvSpPr>
        <p:spPr>
          <a:xfrm>
            <a:off x="1828800" y="1600200"/>
            <a:ext cx="103632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9198" name="Title 1"/>
          <p:cNvSpPr>
            <a:spLocks noGrp="1"/>
          </p:cNvSpPr>
          <p:nvPr>
            <p:ph type="title" hasCustomPrompt="1"/>
          </p:nvPr>
        </p:nvSpPr>
        <p:spPr>
          <a:xfrm>
            <a:off x="1828800" y="1600200"/>
            <a:ext cx="10160000" cy="990600"/>
          </a:xfrm>
        </p:spPr>
        <p:txBody>
          <a:bodyPr/>
          <a:lstStyle>
            <a:lvl1pPr algn="l">
              <a:buNone/>
              <a:defRPr sz="4400" b="0" cap="none">
                <a:solidFill>
                  <a:srgbClr val="FFFFFF"/>
                </a:solidFill>
              </a:defRPr>
            </a:lvl1pPr>
          </a:lstStyle>
          <a:p>
            <a:r>
              <a:rPr lang="en-US"/>
              <a:t>Sarlavha namunasini tahrirlash uchun bosing</a:t>
            </a:r>
            <a:endParaRPr lang="en-US" dirty="0"/>
          </a:p>
        </p:txBody>
      </p:sp>
      <p:sp>
        <p:nvSpPr>
          <p:cNvPr id="1049199" name="Date Placeholder 11"/>
          <p:cNvSpPr>
            <a:spLocks noGrp="1"/>
          </p:cNvSpPr>
          <p:nvPr>
            <p:ph type="dt" sz="half" idx="10"/>
          </p:nvPr>
        </p:nvSpPr>
        <p:spPr/>
        <p:txBody>
          <a:bodyPr/>
          <a:lstStyle/>
          <a:p>
            <a:fld id="{7D7B9365-1786-4EEA-8D56-663E40100932}" type="datetime1">
              <a:rPr lang="en-US" smtClean="0"/>
              <a:pPr/>
              <a:t>7/30/2021</a:t>
            </a:fld>
            <a:endParaRPr lang="en-US"/>
          </a:p>
        </p:txBody>
      </p:sp>
      <p:sp>
        <p:nvSpPr>
          <p:cNvPr id="1049200" name="Slide Number Placeholder 12"/>
          <p:cNvSpPr>
            <a:spLocks noGrp="1"/>
          </p:cNvSpPr>
          <p:nvPr>
            <p:ph type="sldNum" sz="quarter" idx="11"/>
          </p:nvPr>
        </p:nvSpPr>
        <p:spPr>
          <a:xfrm>
            <a:off x="0" y="1752600"/>
            <a:ext cx="1727200" cy="701676"/>
          </a:xfrm>
        </p:spPr>
        <p:txBody>
          <a:bodyPr>
            <a:noAutofit/>
          </a:bodyPr>
          <a:lstStyle>
            <a:lvl1pPr>
              <a:defRPr sz="2400">
                <a:solidFill>
                  <a:srgbClr val="FFFFFF"/>
                </a:solidFill>
              </a:defRPr>
            </a:lvl1pPr>
          </a:lstStyle>
          <a:p>
            <a:fld id="{B30F56BD-86B9-4DB6-8CC2-6DAB0FEB70EE}" type="slidenum">
              <a:rPr lang="es-ES" altLang="en-US" smtClean="0"/>
              <a:pPr/>
              <a:t>‹#›</a:t>
            </a:fld>
            <a:endParaRPr lang="es-ES" altLang="en-US"/>
          </a:p>
        </p:txBody>
      </p:sp>
      <p:sp>
        <p:nvSpPr>
          <p:cNvPr id="1049201" name="Footer Placeholder 13"/>
          <p:cNvSpPr>
            <a:spLocks noGrp="1"/>
          </p:cNvSpPr>
          <p:nvPr>
            <p:ph type="ftr" sz="quarter" idx="12"/>
          </p:nvPr>
        </p:nvSpPr>
        <p:spPr/>
        <p:txBody>
          <a:bodyPr/>
          <a:lstStyle/>
          <a:p>
            <a:r>
              <a:rPr lang="es-ES" altLang="en-US"/>
              <a:t>Shokirov Ismoiljon</a:t>
            </a: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26.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9202" name="Title 1"/>
          <p:cNvSpPr>
            <a:spLocks noGrp="1"/>
          </p:cNvSpPr>
          <p:nvPr>
            <p:ph type="title" hasCustomPrompt="1"/>
          </p:nvPr>
        </p:nvSpPr>
        <p:spPr/>
        <p:txBody>
          <a:bodyPr/>
          <a:lstStyle/>
          <a:p>
            <a:r>
              <a:rPr lang="en-US"/>
              <a:t>Sarlavha namunasini tahrirlash uchun bosing</a:t>
            </a:r>
          </a:p>
        </p:txBody>
      </p:sp>
      <p:sp>
        <p:nvSpPr>
          <p:cNvPr id="1049203" name="Content Placeholder 8"/>
          <p:cNvSpPr>
            <a:spLocks noGrp="1"/>
          </p:cNvSpPr>
          <p:nvPr>
            <p:ph sz="quarter" idx="1" hasCustomPrompt="1"/>
          </p:nvPr>
        </p:nvSpPr>
        <p:spPr>
          <a:xfrm>
            <a:off x="812800" y="1589567"/>
            <a:ext cx="5181600" cy="4572000"/>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204" name="Content Placeholder 10"/>
          <p:cNvSpPr>
            <a:spLocks noGrp="1"/>
          </p:cNvSpPr>
          <p:nvPr>
            <p:ph sz="quarter" idx="2" hasCustomPrompt="1"/>
          </p:nvPr>
        </p:nvSpPr>
        <p:spPr>
          <a:xfrm>
            <a:off x="6459868" y="1589567"/>
            <a:ext cx="5181600" cy="4572000"/>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205" name="Date Placeholder 7"/>
          <p:cNvSpPr>
            <a:spLocks noGrp="1"/>
          </p:cNvSpPr>
          <p:nvPr>
            <p:ph type="dt" sz="half" idx="15"/>
          </p:nvPr>
        </p:nvSpPr>
        <p:spPr/>
        <p:txBody>
          <a:bodyPr rtlCol="0"/>
          <a:lstStyle/>
          <a:p>
            <a:fld id="{B7BE51AA-2780-4BC0-83E4-BBEA48613FF6}" type="datetime1">
              <a:rPr lang="en-US" smtClean="0"/>
              <a:pPr/>
              <a:t>7/30/2021</a:t>
            </a:fld>
            <a:endParaRPr lang="en-US"/>
          </a:p>
        </p:txBody>
      </p:sp>
      <p:sp>
        <p:nvSpPr>
          <p:cNvPr id="1049206" name="Slide Number Placeholder 9"/>
          <p:cNvSpPr>
            <a:spLocks noGrp="1"/>
          </p:cNvSpPr>
          <p:nvPr>
            <p:ph type="sldNum" sz="quarter" idx="16"/>
          </p:nvPr>
        </p:nvSpPr>
        <p:spPr/>
        <p:txBody>
          <a:bodyPr rtlCol="0"/>
          <a:lstStyle/>
          <a:p>
            <a:fld id="{B30F56BD-86B9-4DB6-8CC2-6DAB0FEB70EE}" type="slidenum">
              <a:rPr lang="es-ES" altLang="en-US" smtClean="0"/>
              <a:pPr/>
              <a:t>‹#›</a:t>
            </a:fld>
            <a:endParaRPr lang="es-ES" altLang="en-US"/>
          </a:p>
        </p:txBody>
      </p:sp>
      <p:sp>
        <p:nvSpPr>
          <p:cNvPr id="1049207" name="Footer Placeholder 11"/>
          <p:cNvSpPr>
            <a:spLocks noGrp="1"/>
          </p:cNvSpPr>
          <p:nvPr>
            <p:ph type="ftr" sz="quarter" idx="17"/>
          </p:nvPr>
        </p:nvSpPr>
        <p:spPr/>
        <p:txBody>
          <a:bodyPr rtlCol="0"/>
          <a:lstStyle/>
          <a:p>
            <a:r>
              <a:rPr lang="es-ES" altLang="en-US"/>
              <a:t>Shokirov Ismoiljon</a:t>
            </a: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27.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9168" name="Title 1"/>
          <p:cNvSpPr>
            <a:spLocks noGrp="1"/>
          </p:cNvSpPr>
          <p:nvPr>
            <p:ph type="title" hasCustomPrompt="1"/>
          </p:nvPr>
        </p:nvSpPr>
        <p:spPr>
          <a:xfrm>
            <a:off x="711200" y="273050"/>
            <a:ext cx="10871200" cy="869950"/>
          </a:xfrm>
        </p:spPr>
        <p:txBody>
          <a:bodyPr anchor="ctr"/>
          <a:lstStyle/>
          <a:p>
            <a:r>
              <a:rPr lang="en-US"/>
              <a:t>Sarlavha namunasini tahrirlash uchun bosing</a:t>
            </a:r>
            <a:endParaRPr lang="en-US" dirty="0"/>
          </a:p>
        </p:txBody>
      </p:sp>
      <p:sp>
        <p:nvSpPr>
          <p:cNvPr id="1049169" name="Content Placeholder 10"/>
          <p:cNvSpPr>
            <a:spLocks noGrp="1"/>
          </p:cNvSpPr>
          <p:nvPr>
            <p:ph sz="quarter" idx="2" hasCustomPrompt="1"/>
          </p:nvPr>
        </p:nvSpPr>
        <p:spPr>
          <a:xfrm>
            <a:off x="812800" y="2438400"/>
            <a:ext cx="5181600" cy="3581400"/>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170" name="Content Placeholder 12"/>
          <p:cNvSpPr>
            <a:spLocks noGrp="1"/>
          </p:cNvSpPr>
          <p:nvPr>
            <p:ph sz="quarter" idx="4" hasCustomPrompt="1"/>
          </p:nvPr>
        </p:nvSpPr>
        <p:spPr>
          <a:xfrm>
            <a:off x="6400800" y="2438400"/>
            <a:ext cx="5181600" cy="3581400"/>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171" name="Date Placeholder 9"/>
          <p:cNvSpPr>
            <a:spLocks noGrp="1"/>
          </p:cNvSpPr>
          <p:nvPr>
            <p:ph type="dt" sz="half" idx="15"/>
          </p:nvPr>
        </p:nvSpPr>
        <p:spPr/>
        <p:txBody>
          <a:bodyPr rtlCol="0"/>
          <a:lstStyle/>
          <a:p>
            <a:fld id="{2DB56C9F-3EA4-40A3-B306-D571256D66DA}" type="datetime1">
              <a:rPr lang="en-US" smtClean="0"/>
              <a:pPr/>
              <a:t>7/30/2021</a:t>
            </a:fld>
            <a:endParaRPr lang="en-US"/>
          </a:p>
        </p:txBody>
      </p:sp>
      <p:sp>
        <p:nvSpPr>
          <p:cNvPr id="1049172" name="Slide Number Placeholder 11"/>
          <p:cNvSpPr>
            <a:spLocks noGrp="1"/>
          </p:cNvSpPr>
          <p:nvPr>
            <p:ph type="sldNum" sz="quarter" idx="16"/>
          </p:nvPr>
        </p:nvSpPr>
        <p:spPr/>
        <p:txBody>
          <a:bodyPr rtlCol="0"/>
          <a:lstStyle/>
          <a:p>
            <a:fld id="{B30F56BD-86B9-4DB6-8CC2-6DAB0FEB70EE}" type="slidenum">
              <a:rPr lang="es-ES" altLang="en-US" smtClean="0"/>
              <a:pPr/>
              <a:t>‹#›</a:t>
            </a:fld>
            <a:endParaRPr lang="es-ES" altLang="en-US"/>
          </a:p>
        </p:txBody>
      </p:sp>
      <p:sp>
        <p:nvSpPr>
          <p:cNvPr id="1049173" name="Footer Placeholder 13"/>
          <p:cNvSpPr>
            <a:spLocks noGrp="1"/>
          </p:cNvSpPr>
          <p:nvPr>
            <p:ph type="ftr" sz="quarter" idx="17"/>
          </p:nvPr>
        </p:nvSpPr>
        <p:spPr/>
        <p:txBody>
          <a:bodyPr rtlCol="0"/>
          <a:lstStyle/>
          <a:p>
            <a:r>
              <a:rPr lang="es-ES" altLang="en-US"/>
              <a:t>Shokirov Ismoiljon</a:t>
            </a:r>
          </a:p>
        </p:txBody>
      </p:sp>
      <p:sp>
        <p:nvSpPr>
          <p:cNvPr id="1049174" name="Text Placeholder 15"/>
          <p:cNvSpPr>
            <a:spLocks noGrp="1"/>
          </p:cNvSpPr>
          <p:nvPr>
            <p:ph type="body" sz="quarter" idx="1" hasCustomPrompt="1"/>
          </p:nvPr>
        </p:nvSpPr>
        <p:spPr>
          <a:xfrm>
            <a:off x="812800" y="1752600"/>
            <a:ext cx="5181600" cy="640080"/>
          </a:xfrm>
          <a:solidFill>
            <a:schemeClr val="accent2"/>
          </a:solidFill>
        </p:spPr>
        <p:txBody>
          <a:bodyPr rtlCol="0" anchor="ctr"/>
          <a:lstStyle>
            <a:lvl1pPr marL="0" indent="0">
              <a:buFontTx/>
              <a:buNone/>
              <a:defRPr sz="2000" b="1">
                <a:solidFill>
                  <a:srgbClr val="FFFFFF"/>
                </a:solidFill>
              </a:defRPr>
            </a:lvl1pPr>
          </a:lstStyle>
          <a:p>
            <a:pPr lvl="0"/>
            <a:r>
              <a:rPr lang="en-US"/>
              <a:t>Matn namunasini tahrirlash</a:t>
            </a:r>
          </a:p>
        </p:txBody>
      </p:sp>
      <p:sp>
        <p:nvSpPr>
          <p:cNvPr id="1049175" name="Text Placeholder 14"/>
          <p:cNvSpPr>
            <a:spLocks noGrp="1"/>
          </p:cNvSpPr>
          <p:nvPr>
            <p:ph type="body" sz="quarter" idx="3" hasCustomPrompt="1"/>
          </p:nvPr>
        </p:nvSpPr>
        <p:spPr>
          <a:xfrm>
            <a:off x="6400800" y="1752600"/>
            <a:ext cx="5181600" cy="640080"/>
          </a:xfrm>
          <a:solidFill>
            <a:schemeClr val="accent4"/>
          </a:solidFill>
        </p:spPr>
        <p:txBody>
          <a:bodyPr rtlCol="0" anchor="ctr"/>
          <a:lstStyle>
            <a:lvl1pPr marL="0" indent="0">
              <a:buFontTx/>
              <a:buNone/>
              <a:defRPr sz="2000" b="1">
                <a:solidFill>
                  <a:srgbClr val="FFFFFF"/>
                </a:solidFill>
              </a:defRPr>
            </a:lvl1pPr>
          </a:lstStyle>
          <a:p>
            <a:pPr lvl="0"/>
            <a:r>
              <a:rPr lang="en-US"/>
              <a:t>Matn namunasini tahrirlash</a:t>
            </a: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28.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9164" name="Title 1"/>
          <p:cNvSpPr>
            <a:spLocks noGrp="1"/>
          </p:cNvSpPr>
          <p:nvPr>
            <p:ph type="title" hasCustomPrompt="1"/>
          </p:nvPr>
        </p:nvSpPr>
        <p:spPr/>
        <p:txBody>
          <a:bodyPr/>
          <a:lstStyle/>
          <a:p>
            <a:r>
              <a:rPr lang="en-US"/>
              <a:t>Sarlavha namunasini tahrirlash uchun bosing</a:t>
            </a:r>
          </a:p>
        </p:txBody>
      </p:sp>
      <p:sp>
        <p:nvSpPr>
          <p:cNvPr id="1049165" name="Date Placeholder 2"/>
          <p:cNvSpPr>
            <a:spLocks noGrp="1"/>
          </p:cNvSpPr>
          <p:nvPr>
            <p:ph type="dt" sz="half" idx="10"/>
          </p:nvPr>
        </p:nvSpPr>
        <p:spPr/>
        <p:txBody>
          <a:bodyPr/>
          <a:lstStyle/>
          <a:p>
            <a:fld id="{2FAC4E64-0F07-432A-A07E-FD296BC6F697}" type="datetime1">
              <a:rPr lang="en-US" smtClean="0"/>
              <a:pPr/>
              <a:t>7/30/2021</a:t>
            </a:fld>
            <a:endParaRPr lang="en-US"/>
          </a:p>
        </p:txBody>
      </p:sp>
      <p:sp>
        <p:nvSpPr>
          <p:cNvPr id="1049166" name="Footer Placeholder 3"/>
          <p:cNvSpPr>
            <a:spLocks noGrp="1"/>
          </p:cNvSpPr>
          <p:nvPr>
            <p:ph type="ftr" sz="quarter" idx="11"/>
          </p:nvPr>
        </p:nvSpPr>
        <p:spPr/>
        <p:txBody>
          <a:bodyPr/>
          <a:lstStyle/>
          <a:p>
            <a:r>
              <a:rPr lang="es-ES" altLang="en-US"/>
              <a:t>Shokirov Ismoiljon</a:t>
            </a:r>
          </a:p>
        </p:txBody>
      </p:sp>
      <p:sp>
        <p:nvSpPr>
          <p:cNvPr id="1049167" name="Slide Number Placeholder 4"/>
          <p:cNvSpPr>
            <a:spLocks noGrp="1"/>
          </p:cNvSpPr>
          <p:nvPr>
            <p:ph type="sldNum" sz="quarter" idx="12"/>
          </p:nvPr>
        </p:nvSpPr>
        <p:spPr/>
        <p:txBody>
          <a:bodyPr/>
          <a:lstStyle>
            <a:lvl1pPr>
              <a:defRPr>
                <a:solidFill>
                  <a:srgbClr val="FFFFFF"/>
                </a:solidFill>
              </a:defRPr>
            </a:lvl1p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29.xml><?xml version="1.0" encoding="utf-8"?>
<p:sldLayout xmlns:a="http://schemas.openxmlformats.org/drawingml/2006/main" xmlns:r="http://schemas.openxmlformats.org/officeDocument/2006/relationships" xmlns:p="http://schemas.openxmlformats.org/presentationml/2006/main" showMasterSp="0" type="blank" preserve="1">
  <p:cSld name="Bo‘sh">
    <p:spTree>
      <p:nvGrpSpPr>
        <p:cNvPr id="1" name=""/>
        <p:cNvGrpSpPr/>
        <p:nvPr/>
      </p:nvGrpSpPr>
      <p:grpSpPr>
        <a:xfrm>
          <a:off x="0" y="0"/>
          <a:ext cx="0" cy="0"/>
          <a:chOff x="0" y="0"/>
          <a:chExt cx="0" cy="0"/>
        </a:xfrm>
      </p:grpSpPr>
      <p:sp>
        <p:nvSpPr>
          <p:cNvPr id="1048676" name="Date Placeholder 1"/>
          <p:cNvSpPr>
            <a:spLocks noGrp="1"/>
          </p:cNvSpPr>
          <p:nvPr>
            <p:ph type="dt" sz="half" idx="10"/>
          </p:nvPr>
        </p:nvSpPr>
        <p:spPr/>
        <p:txBody>
          <a:bodyPr/>
          <a:lstStyle/>
          <a:p>
            <a:fld id="{0417F814-9454-4215-A4F6-71270BC0A4FA}" type="datetime1">
              <a:rPr lang="en-US" smtClean="0"/>
              <a:pPr/>
              <a:t>7/30/2021</a:t>
            </a:fld>
            <a:endParaRPr lang="en-US"/>
          </a:p>
        </p:txBody>
      </p:sp>
      <p:sp>
        <p:nvSpPr>
          <p:cNvPr id="1048677" name="Footer Placeholder 2"/>
          <p:cNvSpPr>
            <a:spLocks noGrp="1"/>
          </p:cNvSpPr>
          <p:nvPr>
            <p:ph type="ftr" sz="quarter" idx="11"/>
          </p:nvPr>
        </p:nvSpPr>
        <p:spPr/>
        <p:txBody>
          <a:bodyPr/>
          <a:lstStyle/>
          <a:p>
            <a:r>
              <a:rPr lang="es-ES" altLang="en-US"/>
              <a:t>Shokirov Ismoiljon</a:t>
            </a:r>
          </a:p>
        </p:txBody>
      </p:sp>
      <p:sp>
        <p:nvSpPr>
          <p:cNvPr id="1048678" name="Slide Number Placeholder 3"/>
          <p:cNvSpPr>
            <a:spLocks noGrp="1"/>
          </p:cNvSpPr>
          <p:nvPr>
            <p:ph type="sldNum" sz="quarter" idx="12"/>
          </p:nvPr>
        </p:nvSpPr>
        <p:spPr>
          <a:xfrm>
            <a:off x="0" y="6248400"/>
            <a:ext cx="711200" cy="381000"/>
          </a:xfrm>
        </p:spPr>
        <p:txBody>
          <a:bodyPr/>
          <a:lstStyle>
            <a:lvl1pPr>
              <a:defRPr>
                <a:solidFill>
                  <a:schemeClr val="tx2"/>
                </a:solidFill>
              </a:defRPr>
            </a:lvl1p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Nomli obyekt">
    <p:spTree>
      <p:nvGrpSpPr>
        <p:cNvPr id="1" name=""/>
        <p:cNvGrpSpPr/>
        <p:nvPr/>
      </p:nvGrpSpPr>
      <p:grpSpPr>
        <a:xfrm>
          <a:off x="0" y="0"/>
          <a:ext cx="0" cy="0"/>
          <a:chOff x="0" y="0"/>
          <a:chExt cx="0" cy="0"/>
        </a:xfrm>
      </p:grpSpPr>
      <p:sp>
        <p:nvSpPr>
          <p:cNvPr id="1049226" name="Title 1"/>
          <p:cNvSpPr>
            <a:spLocks noGrp="1"/>
          </p:cNvSpPr>
          <p:nvPr>
            <p:ph type="title" hasCustomPrompt="1"/>
          </p:nvPr>
        </p:nvSpPr>
        <p:spPr>
          <a:xfrm>
            <a:off x="812800" y="273050"/>
            <a:ext cx="10769600" cy="869950"/>
          </a:xfrm>
        </p:spPr>
        <p:txBody>
          <a:bodyPr anchor="ctr"/>
          <a:lstStyle>
            <a:lvl1pPr algn="l">
              <a:buNone/>
              <a:defRPr sz="4400" b="0"/>
            </a:lvl1pPr>
          </a:lstStyle>
          <a:p>
            <a:r>
              <a:rPr lang="en-US"/>
              <a:t>Sarlavha namunasini tahrirlash uchun bosing</a:t>
            </a:r>
            <a:endParaRPr lang="en-US" dirty="0"/>
          </a:p>
        </p:txBody>
      </p:sp>
      <p:sp>
        <p:nvSpPr>
          <p:cNvPr id="1049227" name="Date Placeholder 4"/>
          <p:cNvSpPr>
            <a:spLocks noGrp="1"/>
          </p:cNvSpPr>
          <p:nvPr>
            <p:ph type="dt" sz="half" idx="10"/>
          </p:nvPr>
        </p:nvSpPr>
        <p:spPr/>
        <p:txBody>
          <a:bodyPr/>
          <a:lstStyle/>
          <a:p>
            <a:fld id="{4DE62EB3-CCAE-44CF-8118-E6C7D61388CB}" type="datetime1">
              <a:rPr lang="en-US" altLang="en-US" smtClean="0"/>
              <a:pPr/>
              <a:t>7/30/2021</a:t>
            </a:fld>
            <a:endParaRPr lang="es-ES" altLang="en-US"/>
          </a:p>
        </p:txBody>
      </p:sp>
      <p:sp>
        <p:nvSpPr>
          <p:cNvPr id="1049228" name="Footer Placeholder 5"/>
          <p:cNvSpPr>
            <a:spLocks noGrp="1"/>
          </p:cNvSpPr>
          <p:nvPr>
            <p:ph type="ftr" sz="quarter" idx="11"/>
          </p:nvPr>
        </p:nvSpPr>
        <p:spPr/>
        <p:txBody>
          <a:bodyPr/>
          <a:lstStyle/>
          <a:p>
            <a:r>
              <a:rPr lang="es-ES" altLang="en-US"/>
              <a:t>Shokirov Ismoiljon</a:t>
            </a:r>
          </a:p>
        </p:txBody>
      </p:sp>
      <p:sp>
        <p:nvSpPr>
          <p:cNvPr id="1049229" name="Slide Number Placeholder 6"/>
          <p:cNvSpPr>
            <a:spLocks noGrp="1"/>
          </p:cNvSpPr>
          <p:nvPr>
            <p:ph type="sldNum" sz="quarter" idx="12"/>
          </p:nvPr>
        </p:nvSpPr>
        <p:spPr/>
        <p:txBody>
          <a:bodyPr/>
          <a:lstStyle>
            <a:lvl1pPr>
              <a:defRPr>
                <a:solidFill>
                  <a:srgbClr val="FFFFFF"/>
                </a:solidFill>
              </a:defRPr>
            </a:lvl1pPr>
          </a:lstStyle>
          <a:p>
            <a:fld id="{B30F56BD-86B9-4DB6-8CC2-6DAB0FEB70EE}" type="slidenum">
              <a:rPr lang="es-ES" altLang="en-US" smtClean="0"/>
              <a:pPr/>
              <a:t>‹#›</a:t>
            </a:fld>
            <a:endParaRPr lang="es-ES" altLang="en-US"/>
          </a:p>
        </p:txBody>
      </p:sp>
      <p:sp>
        <p:nvSpPr>
          <p:cNvPr id="1049230" name="Content Placeholder 8"/>
          <p:cNvSpPr>
            <a:spLocks noGrp="1"/>
          </p:cNvSpPr>
          <p:nvPr>
            <p:ph sz="quarter" idx="1" hasCustomPrompt="1"/>
          </p:nvPr>
        </p:nvSpPr>
        <p:spPr>
          <a:xfrm>
            <a:off x="3149600" y="1752600"/>
            <a:ext cx="8534400" cy="4419600"/>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pic>
        <p:nvPicPr>
          <p:cNvPr id="2097171" name="Picture 7" descr="sm_pencil.png"/>
          <p:cNvPicPr>
            <a:picLocks noChangeAspect="1"/>
          </p:cNvPicPr>
          <p:nvPr/>
        </p:nvPicPr>
        <p:blipFill>
          <a:blip r:embed="rId2" cstate="print"/>
          <a:stretch>
            <a:fillRect/>
          </a:stretch>
        </p:blipFill>
        <p:spPr>
          <a:xfrm>
            <a:off x="816865" y="1755649"/>
            <a:ext cx="2153743" cy="2145615"/>
          </a:xfrm>
          <a:prstGeom prst="rect">
            <a:avLst/>
          </a:prstGeom>
          <a:ln w="50800" cap="sq" cmpd="dbl">
            <a:solidFill>
              <a:schemeClr val="accent2"/>
            </a:solidFill>
            <a:miter lim="800000"/>
            <a:headEnd/>
            <a:tailEnd/>
          </a:ln>
        </p:spPr>
      </p:pic>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31.xml><?xml version="1.0" encoding="utf-8"?>
<p:sldLayout xmlns:a="http://schemas.openxmlformats.org/drawingml/2006/main" xmlns:r="http://schemas.openxmlformats.org/officeDocument/2006/relationships" xmlns:p="http://schemas.openxmlformats.org/presentationml/2006/main" showMasterSp="0" type="picTx" preserve="1">
  <p:cSld name="Nomli rasm">
    <p:spTree>
      <p:nvGrpSpPr>
        <p:cNvPr id="1" name=""/>
        <p:cNvGrpSpPr/>
        <p:nvPr/>
      </p:nvGrpSpPr>
      <p:grpSpPr>
        <a:xfrm>
          <a:off x="0" y="0"/>
          <a:ext cx="0" cy="0"/>
          <a:chOff x="0" y="0"/>
          <a:chExt cx="0" cy="0"/>
        </a:xfrm>
      </p:grpSpPr>
      <p:sp>
        <p:nvSpPr>
          <p:cNvPr id="1049208" name="Text Placeholder 3"/>
          <p:cNvSpPr>
            <a:spLocks noGrp="1"/>
          </p:cNvSpPr>
          <p:nvPr>
            <p:ph type="body" sz="half" idx="2" hasCustomPrompt="1"/>
          </p:nvPr>
        </p:nvSpPr>
        <p:spPr>
          <a:xfrm>
            <a:off x="2133600" y="5486400"/>
            <a:ext cx="97536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a:t>Matn namunasini tahrirlash</a:t>
            </a:r>
          </a:p>
        </p:txBody>
      </p:sp>
      <p:sp>
        <p:nvSpPr>
          <p:cNvPr id="1049209" name="Rectangle 7"/>
          <p:cNvSpPr/>
          <p:nvPr/>
        </p:nvSpPr>
        <p:spPr bwMode="white">
          <a:xfrm>
            <a:off x="-12192" y="4572000"/>
            <a:ext cx="12192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9210" name="Rectangle 8"/>
          <p:cNvSpPr/>
          <p:nvPr/>
        </p:nvSpPr>
        <p:spPr>
          <a:xfrm>
            <a:off x="-12192" y="4663440"/>
            <a:ext cx="195072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9211" name="Rectangle 9"/>
          <p:cNvSpPr/>
          <p:nvPr/>
        </p:nvSpPr>
        <p:spPr>
          <a:xfrm>
            <a:off x="2060448" y="4654296"/>
            <a:ext cx="10131552"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9212" name="Title 1"/>
          <p:cNvSpPr>
            <a:spLocks noGrp="1"/>
          </p:cNvSpPr>
          <p:nvPr>
            <p:ph type="title" hasCustomPrompt="1"/>
          </p:nvPr>
        </p:nvSpPr>
        <p:spPr>
          <a:xfrm>
            <a:off x="2133600" y="4648200"/>
            <a:ext cx="9753600" cy="685800"/>
          </a:xfrm>
        </p:spPr>
        <p:txBody>
          <a:bodyPr anchor="ctr"/>
          <a:lstStyle>
            <a:lvl1pPr algn="l">
              <a:buNone/>
              <a:defRPr sz="2800" b="0">
                <a:solidFill>
                  <a:srgbClr val="FFFFFF"/>
                </a:solidFill>
              </a:defRPr>
            </a:lvl1pPr>
          </a:lstStyle>
          <a:p>
            <a:r>
              <a:rPr lang="en-US"/>
              <a:t>Sarlavha namunasini tahrirlash uchun bosing</a:t>
            </a:r>
            <a:endParaRPr lang="en-US" dirty="0"/>
          </a:p>
        </p:txBody>
      </p:sp>
      <p:sp>
        <p:nvSpPr>
          <p:cNvPr id="1049213" name="Rectangle 10"/>
          <p:cNvSpPr/>
          <p:nvPr/>
        </p:nvSpPr>
        <p:spPr bwMode="white">
          <a:xfrm>
            <a:off x="1930400" y="0"/>
            <a:ext cx="134112"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9214" name="Date Placeholder 11"/>
          <p:cNvSpPr>
            <a:spLocks noGrp="1"/>
          </p:cNvSpPr>
          <p:nvPr>
            <p:ph type="dt" sz="half" idx="10"/>
          </p:nvPr>
        </p:nvSpPr>
        <p:spPr>
          <a:xfrm>
            <a:off x="8331200" y="6248401"/>
            <a:ext cx="3556000" cy="365125"/>
          </a:xfrm>
        </p:spPr>
        <p:txBody>
          <a:bodyPr rtlCol="0"/>
          <a:lstStyle/>
          <a:p>
            <a:fld id="{B44E3B11-FD4A-40B9-8969-6713BDE874BD}" type="datetime1">
              <a:rPr lang="en-US" smtClean="0"/>
              <a:pPr/>
              <a:t>7/30/2021</a:t>
            </a:fld>
            <a:endParaRPr lang="en-US"/>
          </a:p>
        </p:txBody>
      </p:sp>
      <p:sp>
        <p:nvSpPr>
          <p:cNvPr id="1049215" name="Slide Number Placeholder 12"/>
          <p:cNvSpPr>
            <a:spLocks noGrp="1"/>
          </p:cNvSpPr>
          <p:nvPr>
            <p:ph type="sldNum" sz="quarter" idx="11"/>
          </p:nvPr>
        </p:nvSpPr>
        <p:spPr>
          <a:xfrm>
            <a:off x="0" y="4667249"/>
            <a:ext cx="1930400" cy="663578"/>
          </a:xfrm>
        </p:spPr>
        <p:txBody>
          <a:bodyPr rtlCol="0"/>
          <a:lstStyle>
            <a:lvl1pPr>
              <a:defRPr sz="2800"/>
            </a:lvl1pPr>
          </a:lstStyle>
          <a:p>
            <a:fld id="{B30F56BD-86B9-4DB6-8CC2-6DAB0FEB70EE}" type="slidenum">
              <a:rPr lang="es-ES" altLang="en-US" smtClean="0"/>
              <a:pPr/>
              <a:t>‹#›</a:t>
            </a:fld>
            <a:endParaRPr lang="es-ES" altLang="en-US"/>
          </a:p>
        </p:txBody>
      </p:sp>
      <p:sp>
        <p:nvSpPr>
          <p:cNvPr id="1049216" name="Footer Placeholder 13"/>
          <p:cNvSpPr>
            <a:spLocks noGrp="1"/>
          </p:cNvSpPr>
          <p:nvPr>
            <p:ph type="ftr" sz="quarter" idx="12"/>
          </p:nvPr>
        </p:nvSpPr>
        <p:spPr>
          <a:xfrm>
            <a:off x="2133600" y="6248207"/>
            <a:ext cx="6096000" cy="365125"/>
          </a:xfrm>
        </p:spPr>
        <p:txBody>
          <a:bodyPr rtlCol="0"/>
          <a:lstStyle/>
          <a:p>
            <a:r>
              <a:rPr lang="es-ES" altLang="en-US"/>
              <a:t>Shokirov Ismoiljon</a:t>
            </a:r>
          </a:p>
        </p:txBody>
      </p:sp>
      <p:sp>
        <p:nvSpPr>
          <p:cNvPr id="1049217" name="Picture Placeholder 2"/>
          <p:cNvSpPr>
            <a:spLocks noGrp="1"/>
          </p:cNvSpPr>
          <p:nvPr>
            <p:ph type="pic" idx="1" hasCustomPrompt="1"/>
          </p:nvPr>
        </p:nvSpPr>
        <p:spPr>
          <a:xfrm>
            <a:off x="2080768" y="0"/>
            <a:ext cx="10111232" cy="4568952"/>
          </a:xfrm>
          <a:solidFill>
            <a:schemeClr val="accent1">
              <a:tint val="40000"/>
            </a:schemeClr>
          </a:solidFill>
          <a:ln>
            <a:noFill/>
          </a:ln>
        </p:spPr>
        <p:txBody>
          <a:bodyPr/>
          <a:lstStyle>
            <a:lvl1pPr marL="0" indent="0">
              <a:buNone/>
              <a:defRPr sz="3200"/>
            </a:lvl1pPr>
          </a:lstStyle>
          <a:p>
            <a:r>
              <a:rPr lang="en-US"/>
              <a:t>Rasm </a:t>
            </a:r>
            <a:r>
              <a:rPr lang="en-US" dirty="0"/>
              <a:t>joylash uchun belgi ustiga bosing</a:t>
            </a: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9189" name="Title 1"/>
          <p:cNvSpPr>
            <a:spLocks noGrp="1"/>
          </p:cNvSpPr>
          <p:nvPr>
            <p:ph type="title" hasCustomPrompt="1"/>
          </p:nvPr>
        </p:nvSpPr>
        <p:spPr/>
        <p:txBody>
          <a:bodyPr/>
          <a:lstStyle/>
          <a:p>
            <a:r>
              <a:rPr lang="en-US"/>
              <a:t>Sarlavha namunasini tahrirlash uchun bosing</a:t>
            </a:r>
          </a:p>
        </p:txBody>
      </p:sp>
      <p:sp>
        <p:nvSpPr>
          <p:cNvPr id="1049190" name="Vertical Text Placeholder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191" name="Date Placeholder 3"/>
          <p:cNvSpPr>
            <a:spLocks noGrp="1"/>
          </p:cNvSpPr>
          <p:nvPr>
            <p:ph type="dt" sz="half" idx="10"/>
          </p:nvPr>
        </p:nvSpPr>
        <p:spPr/>
        <p:txBody>
          <a:bodyPr/>
          <a:lstStyle/>
          <a:p>
            <a:fld id="{1DB5FA5C-37F9-4381-BC45-2EB1158E7F81}" type="datetime1">
              <a:rPr lang="en-US" smtClean="0"/>
              <a:pPr/>
              <a:t>7/30/2021</a:t>
            </a:fld>
            <a:endParaRPr lang="en-US"/>
          </a:p>
        </p:txBody>
      </p:sp>
      <p:sp>
        <p:nvSpPr>
          <p:cNvPr id="1049192" name="Footer Placeholder 4"/>
          <p:cNvSpPr>
            <a:spLocks noGrp="1"/>
          </p:cNvSpPr>
          <p:nvPr>
            <p:ph type="ftr" sz="quarter" idx="11"/>
          </p:nvPr>
        </p:nvSpPr>
        <p:spPr/>
        <p:txBody>
          <a:bodyPr/>
          <a:lstStyle/>
          <a:p>
            <a:r>
              <a:rPr lang="es-ES" altLang="en-US"/>
              <a:t>Shokirov Ismoiljon</a:t>
            </a:r>
          </a:p>
        </p:txBody>
      </p:sp>
      <p:sp>
        <p:nvSpPr>
          <p:cNvPr id="1049193" name="Slide Number Placeholder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type="vertTitleAndTx" preserve="1">
  <p:cSld name="Vertikal sarlavha va matn">
    <p:spTree>
      <p:nvGrpSpPr>
        <p:cNvPr id="1" name=""/>
        <p:cNvGrpSpPr/>
        <p:nvPr/>
      </p:nvGrpSpPr>
      <p:grpSpPr>
        <a:xfrm>
          <a:off x="0" y="0"/>
          <a:ext cx="0" cy="0"/>
          <a:chOff x="0" y="0"/>
          <a:chExt cx="0" cy="0"/>
        </a:xfrm>
      </p:grpSpPr>
      <p:sp>
        <p:nvSpPr>
          <p:cNvPr id="1049218" name="Vertical Title 1"/>
          <p:cNvSpPr>
            <a:spLocks noGrp="1"/>
          </p:cNvSpPr>
          <p:nvPr>
            <p:ph type="title" orient="vert" hasCustomPrompt="1"/>
          </p:nvPr>
        </p:nvSpPr>
        <p:spPr>
          <a:xfrm>
            <a:off x="8737600" y="609601"/>
            <a:ext cx="2743200" cy="5516563"/>
          </a:xfrm>
        </p:spPr>
        <p:txBody>
          <a:bodyPr vert="eaVert"/>
          <a:lstStyle/>
          <a:p>
            <a:r>
              <a:rPr lang="en-US"/>
              <a:t>Sarlavha namunasini tahrirlash uchun bosing</a:t>
            </a:r>
            <a:endParaRPr lang="en-US" dirty="0"/>
          </a:p>
        </p:txBody>
      </p:sp>
      <p:sp>
        <p:nvSpPr>
          <p:cNvPr id="1049219" name="Vertical Text Placeholder 2"/>
          <p:cNvSpPr>
            <a:spLocks noGrp="1"/>
          </p:cNvSpPr>
          <p:nvPr>
            <p:ph type="body" orient="vert" idx="1" hasCustomPrompt="1"/>
          </p:nvPr>
        </p:nvSpPr>
        <p:spPr>
          <a:xfrm>
            <a:off x="609600" y="609600"/>
            <a:ext cx="7416800" cy="5516564"/>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9220" name="Date Placeholder 3"/>
          <p:cNvSpPr>
            <a:spLocks noGrp="1"/>
          </p:cNvSpPr>
          <p:nvPr>
            <p:ph type="dt" sz="half" idx="10"/>
          </p:nvPr>
        </p:nvSpPr>
        <p:spPr>
          <a:xfrm>
            <a:off x="8737600" y="6248403"/>
            <a:ext cx="2946400" cy="365125"/>
          </a:xfrm>
        </p:spPr>
        <p:txBody>
          <a:bodyPr/>
          <a:lstStyle/>
          <a:p>
            <a:fld id="{7D7E59BE-37B2-42B3-BBD5-C9D41F4FD7D5}" type="datetime1">
              <a:rPr lang="en-US" smtClean="0"/>
              <a:pPr/>
              <a:t>7/30/2021</a:t>
            </a:fld>
            <a:endParaRPr lang="en-US"/>
          </a:p>
        </p:txBody>
      </p:sp>
      <p:sp>
        <p:nvSpPr>
          <p:cNvPr id="1049221" name="Footer Placeholder 4"/>
          <p:cNvSpPr>
            <a:spLocks noGrp="1"/>
          </p:cNvSpPr>
          <p:nvPr>
            <p:ph type="ftr" sz="quarter" idx="11"/>
          </p:nvPr>
        </p:nvSpPr>
        <p:spPr>
          <a:xfrm>
            <a:off x="609602" y="6248208"/>
            <a:ext cx="7431311" cy="365125"/>
          </a:xfrm>
        </p:spPr>
        <p:txBody>
          <a:bodyPr/>
          <a:lstStyle/>
          <a:p>
            <a:r>
              <a:rPr lang="es-ES" altLang="en-US"/>
              <a:t>Shokirov Ismoiljon</a:t>
            </a:r>
          </a:p>
        </p:txBody>
      </p:sp>
      <p:sp>
        <p:nvSpPr>
          <p:cNvPr id="1049222" name="Rectangle 6"/>
          <p:cNvSpPr/>
          <p:nvPr/>
        </p:nvSpPr>
        <p:spPr bwMode="white">
          <a:xfrm>
            <a:off x="8128424" y="0"/>
            <a:ext cx="42672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49223" name="Rectangle 7"/>
          <p:cNvSpPr/>
          <p:nvPr/>
        </p:nvSpPr>
        <p:spPr>
          <a:xfrm>
            <a:off x="8189384" y="609600"/>
            <a:ext cx="3048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49224" name="Rectangle 8"/>
          <p:cNvSpPr/>
          <p:nvPr/>
        </p:nvSpPr>
        <p:spPr>
          <a:xfrm>
            <a:off x="8189384" y="0"/>
            <a:ext cx="3048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sz="1800"/>
          </a:p>
        </p:txBody>
      </p:sp>
      <p:sp>
        <p:nvSpPr>
          <p:cNvPr id="1049225" name="Slide Number Placeholder 5"/>
          <p:cNvSpPr>
            <a:spLocks noGrp="1"/>
          </p:cNvSpPr>
          <p:nvPr>
            <p:ph type="sldNum" sz="quarter" idx="12"/>
          </p:nvPr>
        </p:nvSpPr>
        <p:spPr>
          <a:xfrm rot="5400000">
            <a:off x="8075084" y="103716"/>
            <a:ext cx="533400" cy="325968"/>
          </a:xfrm>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34.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8865" name="Sarlavha 1"/>
          <p:cNvSpPr>
            <a:spLocks noGrp="1"/>
          </p:cNvSpPr>
          <p:nvPr>
            <p:ph type="ctrTitle" hasCustomPrompt="1"/>
          </p:nvPr>
        </p:nvSpPr>
        <p:spPr>
          <a:xfrm>
            <a:off x="1524000" y="1122363"/>
            <a:ext cx="9144000" cy="2387600"/>
          </a:xfrm>
        </p:spPr>
        <p:txBody>
          <a:bodyPr anchor="b"/>
          <a:lstStyle>
            <a:lvl1pPr algn="ctr">
              <a:defRPr sz="6000"/>
            </a:lvl1pPr>
          </a:lstStyle>
          <a:p>
            <a:r>
              <a:rPr lang="en-US"/>
              <a:t>Sarlavha namunasini tahrirlash uchun bosing</a:t>
            </a:r>
          </a:p>
        </p:txBody>
      </p:sp>
      <p:sp>
        <p:nvSpPr>
          <p:cNvPr id="1048866" name="Tagsarlavha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Taglavha namunasini tahrirlash uchun bosing</a:t>
            </a:r>
          </a:p>
        </p:txBody>
      </p:sp>
      <p:sp>
        <p:nvSpPr>
          <p:cNvPr id="1048867" name="Sana 3"/>
          <p:cNvSpPr>
            <a:spLocks noGrp="1"/>
          </p:cNvSpPr>
          <p:nvPr>
            <p:ph type="dt" sz="half" idx="10"/>
          </p:nvPr>
        </p:nvSpPr>
        <p:spPr/>
        <p:txBody>
          <a:bodyPr/>
          <a:lstStyle/>
          <a:p>
            <a:fld id="{07FDB9C3-0C8C-4702-BBB9-D8A3F6C0D3C7}" type="datetime1">
              <a:rPr lang="en-US" smtClean="0"/>
              <a:pPr/>
              <a:t>7/30/2021</a:t>
            </a:fld>
            <a:endParaRPr lang="en-US"/>
          </a:p>
        </p:txBody>
      </p:sp>
      <p:sp>
        <p:nvSpPr>
          <p:cNvPr id="1048868" name="Pastki kolontitul 4"/>
          <p:cNvSpPr>
            <a:spLocks noGrp="1"/>
          </p:cNvSpPr>
          <p:nvPr>
            <p:ph type="ftr" sz="quarter" idx="11"/>
          </p:nvPr>
        </p:nvSpPr>
        <p:spPr/>
        <p:txBody>
          <a:bodyPr/>
          <a:lstStyle/>
          <a:p>
            <a:r>
              <a:rPr lang="es-ES" altLang="en-US"/>
              <a:t>Shokirov Ismoiljon</a:t>
            </a:r>
          </a:p>
        </p:txBody>
      </p:sp>
      <p:sp>
        <p:nvSpPr>
          <p:cNvPr id="1048869"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35.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8860" name="Sarlavha 1"/>
          <p:cNvSpPr>
            <a:spLocks noGrp="1"/>
          </p:cNvSpPr>
          <p:nvPr>
            <p:ph type="title" hasCustomPrompt="1"/>
          </p:nvPr>
        </p:nvSpPr>
        <p:spPr/>
        <p:txBody>
          <a:bodyPr/>
          <a:lstStyle/>
          <a:p>
            <a:r>
              <a:rPr lang="en-US"/>
              <a:t>Sarlavha namunasini tahrirlash uchun bosing</a:t>
            </a:r>
          </a:p>
        </p:txBody>
      </p:sp>
      <p:sp>
        <p:nvSpPr>
          <p:cNvPr id="1048861" name="Tarkibi 2"/>
          <p:cNvSpPr>
            <a:spLocks noGrp="1"/>
          </p:cNvSpPr>
          <p:nvPr>
            <p:ph idx="1" hasCustomPrompt="1"/>
          </p:nvPr>
        </p:nvSpPr>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62" name="Sana 3"/>
          <p:cNvSpPr>
            <a:spLocks noGrp="1"/>
          </p:cNvSpPr>
          <p:nvPr>
            <p:ph type="dt" sz="half" idx="10"/>
          </p:nvPr>
        </p:nvSpPr>
        <p:spPr/>
        <p:txBody>
          <a:bodyPr/>
          <a:lstStyle/>
          <a:p>
            <a:fld id="{56EA0709-CB13-439C-AB29-A530D17C98BF}" type="datetime1">
              <a:rPr lang="en-US" smtClean="0"/>
              <a:pPr/>
              <a:t>7/30/2021</a:t>
            </a:fld>
            <a:endParaRPr lang="en-US"/>
          </a:p>
        </p:txBody>
      </p:sp>
      <p:sp>
        <p:nvSpPr>
          <p:cNvPr id="1048863" name="Pastki kolontitul 4"/>
          <p:cNvSpPr>
            <a:spLocks noGrp="1"/>
          </p:cNvSpPr>
          <p:nvPr>
            <p:ph type="ftr" sz="quarter" idx="11"/>
          </p:nvPr>
        </p:nvSpPr>
        <p:spPr/>
        <p:txBody>
          <a:bodyPr/>
          <a:lstStyle/>
          <a:p>
            <a:r>
              <a:rPr lang="es-ES" altLang="en-US"/>
              <a:t>Shokirov Ismoiljon</a:t>
            </a:r>
          </a:p>
        </p:txBody>
      </p:sp>
      <p:sp>
        <p:nvSpPr>
          <p:cNvPr id="1048864"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36.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8870" name="Sarlavha 1"/>
          <p:cNvSpPr>
            <a:spLocks noGrp="1"/>
          </p:cNvSpPr>
          <p:nvPr>
            <p:ph type="title" hasCustomPrompt="1"/>
          </p:nvPr>
        </p:nvSpPr>
        <p:spPr>
          <a:xfrm>
            <a:off x="831851" y="1709739"/>
            <a:ext cx="10515600" cy="2852737"/>
          </a:xfrm>
        </p:spPr>
        <p:txBody>
          <a:bodyPr anchor="b"/>
          <a:lstStyle>
            <a:lvl1pPr>
              <a:defRPr sz="6000"/>
            </a:lvl1pPr>
          </a:lstStyle>
          <a:p>
            <a:r>
              <a:rPr lang="en-US"/>
              <a:t>Sarlavha namunasini tahrirlash uchun bosing</a:t>
            </a:r>
          </a:p>
        </p:txBody>
      </p:sp>
      <p:sp>
        <p:nvSpPr>
          <p:cNvPr id="1048871" name="Matn 2"/>
          <p:cNvSpPr>
            <a:spLocks noGrp="1"/>
          </p:cNvSpPr>
          <p:nvPr>
            <p:ph type="body" idx="1" hasCustomPrompt="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Matn namunasini tahrirlash</a:t>
            </a:r>
          </a:p>
        </p:txBody>
      </p:sp>
      <p:sp>
        <p:nvSpPr>
          <p:cNvPr id="1048872" name="Sana 3"/>
          <p:cNvSpPr>
            <a:spLocks noGrp="1"/>
          </p:cNvSpPr>
          <p:nvPr>
            <p:ph type="dt" sz="half" idx="10"/>
          </p:nvPr>
        </p:nvSpPr>
        <p:spPr/>
        <p:txBody>
          <a:bodyPr/>
          <a:lstStyle/>
          <a:p>
            <a:fld id="{951D95BE-2955-4335-A8FF-AAD0CE1A6B29}" type="datetime1">
              <a:rPr lang="en-US" smtClean="0"/>
              <a:pPr/>
              <a:t>7/30/2021</a:t>
            </a:fld>
            <a:endParaRPr lang="en-US"/>
          </a:p>
        </p:txBody>
      </p:sp>
      <p:sp>
        <p:nvSpPr>
          <p:cNvPr id="1048873" name="Pastki kolontitul 4"/>
          <p:cNvSpPr>
            <a:spLocks noGrp="1"/>
          </p:cNvSpPr>
          <p:nvPr>
            <p:ph type="ftr" sz="quarter" idx="11"/>
          </p:nvPr>
        </p:nvSpPr>
        <p:spPr/>
        <p:txBody>
          <a:bodyPr/>
          <a:lstStyle/>
          <a:p>
            <a:r>
              <a:rPr lang="es-ES" altLang="en-US"/>
              <a:t>Shokirov Ismoiljon</a:t>
            </a:r>
          </a:p>
        </p:txBody>
      </p:sp>
      <p:sp>
        <p:nvSpPr>
          <p:cNvPr id="1048874"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37.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8887" name="Sarlavha 1"/>
          <p:cNvSpPr>
            <a:spLocks noGrp="1"/>
          </p:cNvSpPr>
          <p:nvPr>
            <p:ph type="title" hasCustomPrompt="1"/>
          </p:nvPr>
        </p:nvSpPr>
        <p:spPr/>
        <p:txBody>
          <a:bodyPr/>
          <a:lstStyle/>
          <a:p>
            <a:r>
              <a:rPr lang="en-US"/>
              <a:t>Sarlavha namunasini tahrirlash uchun bosing</a:t>
            </a:r>
          </a:p>
        </p:txBody>
      </p:sp>
      <p:sp>
        <p:nvSpPr>
          <p:cNvPr id="1048888" name="Tarkibi 2"/>
          <p:cNvSpPr>
            <a:spLocks noGrp="1"/>
          </p:cNvSpPr>
          <p:nvPr>
            <p:ph sz="half" idx="1" hasCustomPrompt="1"/>
          </p:nvPr>
        </p:nvSpPr>
        <p:spPr>
          <a:xfrm>
            <a:off x="609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89" name="Tarkibi 3"/>
          <p:cNvSpPr>
            <a:spLocks noGrp="1"/>
          </p:cNvSpPr>
          <p:nvPr>
            <p:ph sz="half" idx="2" hasCustomPrompt="1"/>
          </p:nvPr>
        </p:nvSpPr>
        <p:spPr>
          <a:xfrm>
            <a:off x="6197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90" name="Sana 4"/>
          <p:cNvSpPr>
            <a:spLocks noGrp="1"/>
          </p:cNvSpPr>
          <p:nvPr>
            <p:ph type="dt" sz="half" idx="10"/>
          </p:nvPr>
        </p:nvSpPr>
        <p:spPr/>
        <p:txBody>
          <a:bodyPr/>
          <a:lstStyle/>
          <a:p>
            <a:fld id="{71B4355B-6D62-484F-92F5-C61692BCB9F9}" type="datetime1">
              <a:rPr lang="en-US" smtClean="0"/>
              <a:pPr/>
              <a:t>7/30/2021</a:t>
            </a:fld>
            <a:endParaRPr lang="en-US"/>
          </a:p>
        </p:txBody>
      </p:sp>
      <p:sp>
        <p:nvSpPr>
          <p:cNvPr id="1048891" name="Pastki kolontitul 5"/>
          <p:cNvSpPr>
            <a:spLocks noGrp="1"/>
          </p:cNvSpPr>
          <p:nvPr>
            <p:ph type="ftr" sz="quarter" idx="11"/>
          </p:nvPr>
        </p:nvSpPr>
        <p:spPr/>
        <p:txBody>
          <a:bodyPr/>
          <a:lstStyle/>
          <a:p>
            <a:r>
              <a:rPr lang="es-ES" altLang="en-US"/>
              <a:t>Shokirov Ismoiljon</a:t>
            </a:r>
          </a:p>
        </p:txBody>
      </p:sp>
      <p:sp>
        <p:nvSpPr>
          <p:cNvPr id="1048892"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38.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8879" name="Sarlavha 1"/>
          <p:cNvSpPr>
            <a:spLocks noGrp="1"/>
          </p:cNvSpPr>
          <p:nvPr>
            <p:ph type="title" hasCustomPrompt="1"/>
          </p:nvPr>
        </p:nvSpPr>
        <p:spPr>
          <a:xfrm>
            <a:off x="840317" y="365126"/>
            <a:ext cx="10515600" cy="1325563"/>
          </a:xfrm>
        </p:spPr>
        <p:txBody>
          <a:bodyPr/>
          <a:lstStyle/>
          <a:p>
            <a:r>
              <a:rPr lang="en-US"/>
              <a:t>Sarlavha namunasini tahrirlash uchun bosing</a:t>
            </a:r>
          </a:p>
        </p:txBody>
      </p:sp>
      <p:sp>
        <p:nvSpPr>
          <p:cNvPr id="1048880" name="Matn 2"/>
          <p:cNvSpPr>
            <a:spLocks noGrp="1"/>
          </p:cNvSpPr>
          <p:nvPr>
            <p:ph type="body" idx="1" hasCustomPrompt="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8881" name="Tarkibi 3"/>
          <p:cNvSpPr>
            <a:spLocks noGrp="1"/>
          </p:cNvSpPr>
          <p:nvPr>
            <p:ph sz="half" idx="2" hasCustomPrompt="1"/>
          </p:nvPr>
        </p:nvSpPr>
        <p:spPr>
          <a:xfrm>
            <a:off x="840318" y="2505075"/>
            <a:ext cx="5158316"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82" name="Matn 4"/>
          <p:cNvSpPr>
            <a:spLocks noGrp="1"/>
          </p:cNvSpPr>
          <p:nvPr>
            <p:ph type="body" sz="quarter" idx="3" hasCustomPrompt="1"/>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8883" name="Tarkibi 5"/>
          <p:cNvSpPr>
            <a:spLocks noGrp="1"/>
          </p:cNvSpPr>
          <p:nvPr>
            <p:ph sz="quarter" idx="4" hasCustomPrompt="1"/>
          </p:nvPr>
        </p:nvSpPr>
        <p:spPr>
          <a:xfrm>
            <a:off x="6172200" y="2505075"/>
            <a:ext cx="5183717"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84" name="Sana 6"/>
          <p:cNvSpPr>
            <a:spLocks noGrp="1"/>
          </p:cNvSpPr>
          <p:nvPr>
            <p:ph type="dt" sz="half" idx="10"/>
          </p:nvPr>
        </p:nvSpPr>
        <p:spPr/>
        <p:txBody>
          <a:bodyPr/>
          <a:lstStyle/>
          <a:p>
            <a:fld id="{E742CC19-B6E7-4C28-932B-5B68B0AE46FA}" type="datetime1">
              <a:rPr lang="en-US" smtClean="0"/>
              <a:pPr/>
              <a:t>7/30/2021</a:t>
            </a:fld>
            <a:endParaRPr lang="en-US"/>
          </a:p>
        </p:txBody>
      </p:sp>
      <p:sp>
        <p:nvSpPr>
          <p:cNvPr id="1048885" name="Pastki kolontitul 7"/>
          <p:cNvSpPr>
            <a:spLocks noGrp="1"/>
          </p:cNvSpPr>
          <p:nvPr>
            <p:ph type="ftr" sz="quarter" idx="11"/>
          </p:nvPr>
        </p:nvSpPr>
        <p:spPr/>
        <p:txBody>
          <a:bodyPr/>
          <a:lstStyle/>
          <a:p>
            <a:r>
              <a:rPr lang="es-ES" altLang="en-US"/>
              <a:t>Shokirov Ismoiljon</a:t>
            </a:r>
          </a:p>
        </p:txBody>
      </p:sp>
      <p:sp>
        <p:nvSpPr>
          <p:cNvPr id="1048886" name="Slayd raqami 8"/>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39.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8875" name="Sarlavha 1"/>
          <p:cNvSpPr>
            <a:spLocks noGrp="1"/>
          </p:cNvSpPr>
          <p:nvPr>
            <p:ph type="title" hasCustomPrompt="1"/>
          </p:nvPr>
        </p:nvSpPr>
        <p:spPr/>
        <p:txBody>
          <a:bodyPr/>
          <a:lstStyle/>
          <a:p>
            <a:r>
              <a:rPr lang="en-US"/>
              <a:t>Sarlavha namunasini tahrirlash uchun bosing</a:t>
            </a:r>
          </a:p>
        </p:txBody>
      </p:sp>
      <p:sp>
        <p:nvSpPr>
          <p:cNvPr id="1048876" name="Sana 2"/>
          <p:cNvSpPr>
            <a:spLocks noGrp="1"/>
          </p:cNvSpPr>
          <p:nvPr>
            <p:ph type="dt" sz="half" idx="10"/>
          </p:nvPr>
        </p:nvSpPr>
        <p:spPr/>
        <p:txBody>
          <a:bodyPr/>
          <a:lstStyle/>
          <a:p>
            <a:fld id="{565FA1FD-BC96-4774-BBC0-724A830145C5}" type="datetime1">
              <a:rPr lang="en-US" smtClean="0"/>
              <a:pPr/>
              <a:t>7/30/2021</a:t>
            </a:fld>
            <a:endParaRPr lang="en-US"/>
          </a:p>
        </p:txBody>
      </p:sp>
      <p:sp>
        <p:nvSpPr>
          <p:cNvPr id="1048877" name="Pastki kolontitul 3"/>
          <p:cNvSpPr>
            <a:spLocks noGrp="1"/>
          </p:cNvSpPr>
          <p:nvPr>
            <p:ph type="ftr" sz="quarter" idx="11"/>
          </p:nvPr>
        </p:nvSpPr>
        <p:spPr/>
        <p:txBody>
          <a:bodyPr/>
          <a:lstStyle/>
          <a:p>
            <a:r>
              <a:rPr lang="es-ES" altLang="en-US"/>
              <a:t>Shokirov Ismoiljon</a:t>
            </a:r>
          </a:p>
        </p:txBody>
      </p:sp>
      <p:sp>
        <p:nvSpPr>
          <p:cNvPr id="1048878" name="Slayd raqami 4"/>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40.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8663" name="Sana 1"/>
          <p:cNvSpPr>
            <a:spLocks noGrp="1"/>
          </p:cNvSpPr>
          <p:nvPr>
            <p:ph type="dt" sz="half" idx="10"/>
          </p:nvPr>
        </p:nvSpPr>
        <p:spPr/>
        <p:txBody>
          <a:bodyPr/>
          <a:lstStyle/>
          <a:p>
            <a:fld id="{C47286CB-7048-4C17-9B90-2228B7E212F0}" type="datetime1">
              <a:rPr lang="en-US" smtClean="0"/>
              <a:pPr/>
              <a:t>7/30/2021</a:t>
            </a:fld>
            <a:endParaRPr lang="en-US"/>
          </a:p>
        </p:txBody>
      </p:sp>
      <p:sp>
        <p:nvSpPr>
          <p:cNvPr id="1048664" name="Pastki kolontitul 2"/>
          <p:cNvSpPr>
            <a:spLocks noGrp="1"/>
          </p:cNvSpPr>
          <p:nvPr>
            <p:ph type="ftr" sz="quarter" idx="11"/>
          </p:nvPr>
        </p:nvSpPr>
        <p:spPr/>
        <p:txBody>
          <a:bodyPr/>
          <a:lstStyle/>
          <a:p>
            <a:r>
              <a:rPr lang="es-ES" altLang="en-US"/>
              <a:t>Shokirov Ismoiljon</a:t>
            </a:r>
          </a:p>
        </p:txBody>
      </p:sp>
      <p:sp>
        <p:nvSpPr>
          <p:cNvPr id="1048665" name="Slayd raqami 3"/>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41.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8854"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8855" name="Tarkibi 2"/>
          <p:cNvSpPr>
            <a:spLocks noGrp="1"/>
          </p:cNvSpPr>
          <p:nvPr>
            <p:ph idx="1" hasCustomPrompt="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56"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8857" name="Sana 4"/>
          <p:cNvSpPr>
            <a:spLocks noGrp="1"/>
          </p:cNvSpPr>
          <p:nvPr>
            <p:ph type="dt" sz="half" idx="10"/>
          </p:nvPr>
        </p:nvSpPr>
        <p:spPr/>
        <p:txBody>
          <a:bodyPr/>
          <a:lstStyle/>
          <a:p>
            <a:fld id="{5D378DD2-97C5-4F65-B18C-7453246C150F}" type="datetime1">
              <a:rPr lang="en-US" altLang="en-US" smtClean="0"/>
              <a:pPr/>
              <a:t>7/30/2021</a:t>
            </a:fld>
            <a:endParaRPr lang="es-ES" altLang="en-US"/>
          </a:p>
        </p:txBody>
      </p:sp>
      <p:sp>
        <p:nvSpPr>
          <p:cNvPr id="1048858" name="Pastki kolontitul 5"/>
          <p:cNvSpPr>
            <a:spLocks noGrp="1"/>
          </p:cNvSpPr>
          <p:nvPr>
            <p:ph type="ftr" sz="quarter" idx="11"/>
          </p:nvPr>
        </p:nvSpPr>
        <p:spPr/>
        <p:txBody>
          <a:bodyPr/>
          <a:lstStyle/>
          <a:p>
            <a:r>
              <a:rPr lang="es-ES" altLang="en-US"/>
              <a:t>Shokirov Ismoiljon</a:t>
            </a:r>
          </a:p>
        </p:txBody>
      </p:sp>
      <p:sp>
        <p:nvSpPr>
          <p:cNvPr id="1048859"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42.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1048898"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8899" name="Rasm 2"/>
          <p:cNvSpPr>
            <a:spLocks noGrp="1"/>
          </p:cNvSpPr>
          <p:nvPr>
            <p:ph type="pic" idx="1" hasCustomPrompt="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Rasm </a:t>
            </a:r>
            <a:r>
              <a:rPr lang="en-US" dirty="0"/>
              <a:t>joylash uchun belgi ustiga bosing</a:t>
            </a:r>
          </a:p>
        </p:txBody>
      </p:sp>
      <p:sp>
        <p:nvSpPr>
          <p:cNvPr id="1048900"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8901" name="Sana 4"/>
          <p:cNvSpPr>
            <a:spLocks noGrp="1"/>
          </p:cNvSpPr>
          <p:nvPr>
            <p:ph type="dt" sz="half" idx="10"/>
          </p:nvPr>
        </p:nvSpPr>
        <p:spPr/>
        <p:txBody>
          <a:bodyPr/>
          <a:lstStyle/>
          <a:p>
            <a:fld id="{65044F71-03F0-4EDB-BA1A-5124ABE639D1}" type="datetime1">
              <a:rPr lang="en-US" smtClean="0"/>
              <a:pPr/>
              <a:t>7/30/2021</a:t>
            </a:fld>
            <a:endParaRPr lang="en-US"/>
          </a:p>
        </p:txBody>
      </p:sp>
      <p:sp>
        <p:nvSpPr>
          <p:cNvPr id="1048902" name="Pastki kolontitul 5"/>
          <p:cNvSpPr>
            <a:spLocks noGrp="1"/>
          </p:cNvSpPr>
          <p:nvPr>
            <p:ph type="ftr" sz="quarter" idx="11"/>
          </p:nvPr>
        </p:nvSpPr>
        <p:spPr/>
        <p:txBody>
          <a:bodyPr/>
          <a:lstStyle/>
          <a:p>
            <a:r>
              <a:rPr lang="es-ES" altLang="en-US"/>
              <a:t>Shokirov Ismoiljon</a:t>
            </a:r>
          </a:p>
        </p:txBody>
      </p:sp>
      <p:sp>
        <p:nvSpPr>
          <p:cNvPr id="1048903"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8904" name="Sarlavha 1"/>
          <p:cNvSpPr>
            <a:spLocks noGrp="1"/>
          </p:cNvSpPr>
          <p:nvPr>
            <p:ph type="title" hasCustomPrompt="1"/>
          </p:nvPr>
        </p:nvSpPr>
        <p:spPr/>
        <p:txBody>
          <a:bodyPr/>
          <a:lstStyle/>
          <a:p>
            <a:r>
              <a:rPr lang="en-US"/>
              <a:t>Sarlavha namunasini tahrirlash uchun bosing</a:t>
            </a:r>
          </a:p>
        </p:txBody>
      </p:sp>
      <p:sp>
        <p:nvSpPr>
          <p:cNvPr id="1048905" name="Vertikal matn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906" name="Sana 3"/>
          <p:cNvSpPr>
            <a:spLocks noGrp="1"/>
          </p:cNvSpPr>
          <p:nvPr>
            <p:ph type="dt" sz="half" idx="10"/>
          </p:nvPr>
        </p:nvSpPr>
        <p:spPr/>
        <p:txBody>
          <a:bodyPr/>
          <a:lstStyle/>
          <a:p>
            <a:fld id="{C25EB504-1EC7-4DD2-A5BE-DA5439251B5D}" type="datetime1">
              <a:rPr lang="en-US" smtClean="0"/>
              <a:pPr/>
              <a:t>7/30/2021</a:t>
            </a:fld>
            <a:endParaRPr lang="en-US"/>
          </a:p>
        </p:txBody>
      </p:sp>
      <p:sp>
        <p:nvSpPr>
          <p:cNvPr id="1048907" name="Pastki kolontitul 4"/>
          <p:cNvSpPr>
            <a:spLocks noGrp="1"/>
          </p:cNvSpPr>
          <p:nvPr>
            <p:ph type="ftr" sz="quarter" idx="11"/>
          </p:nvPr>
        </p:nvSpPr>
        <p:spPr/>
        <p:txBody>
          <a:bodyPr/>
          <a:lstStyle/>
          <a:p>
            <a:r>
              <a:rPr lang="es-ES" altLang="en-US"/>
              <a:t>Shokirov Ismoiljon</a:t>
            </a:r>
          </a:p>
        </p:txBody>
      </p:sp>
      <p:sp>
        <p:nvSpPr>
          <p:cNvPr id="1048908"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44.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8893" name="Vertikal sarlavha 1"/>
          <p:cNvSpPr>
            <a:spLocks noGrp="1"/>
          </p:cNvSpPr>
          <p:nvPr>
            <p:ph type="title" orient="vert" hasCustomPrompt="1"/>
          </p:nvPr>
        </p:nvSpPr>
        <p:spPr>
          <a:xfrm>
            <a:off x="8839200" y="274639"/>
            <a:ext cx="2743200" cy="5851525"/>
          </a:xfrm>
        </p:spPr>
        <p:txBody>
          <a:bodyPr vert="eaVert"/>
          <a:lstStyle/>
          <a:p>
            <a:r>
              <a:rPr lang="en-US"/>
              <a:t>Sarlavha namunasini tahrirlash uchun bosing</a:t>
            </a:r>
          </a:p>
        </p:txBody>
      </p:sp>
      <p:sp>
        <p:nvSpPr>
          <p:cNvPr id="1048894" name="Vertikal matn 2"/>
          <p:cNvSpPr>
            <a:spLocks noGrp="1"/>
          </p:cNvSpPr>
          <p:nvPr>
            <p:ph type="body" orient="vert" idx="1" hasCustomPrompt="1"/>
          </p:nvPr>
        </p:nvSpPr>
        <p:spPr>
          <a:xfrm>
            <a:off x="609600" y="274639"/>
            <a:ext cx="8026400" cy="5851525"/>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895" name="Sana 3"/>
          <p:cNvSpPr>
            <a:spLocks noGrp="1"/>
          </p:cNvSpPr>
          <p:nvPr>
            <p:ph type="dt" sz="half" idx="10"/>
          </p:nvPr>
        </p:nvSpPr>
        <p:spPr/>
        <p:txBody>
          <a:bodyPr/>
          <a:lstStyle/>
          <a:p>
            <a:fld id="{465A6C59-100F-4221-9C3B-730F97D96E1E}" type="datetime1">
              <a:rPr lang="en-US" smtClean="0"/>
              <a:pPr/>
              <a:t>7/30/2021</a:t>
            </a:fld>
            <a:endParaRPr lang="en-US"/>
          </a:p>
        </p:txBody>
      </p:sp>
      <p:sp>
        <p:nvSpPr>
          <p:cNvPr id="1048896" name="Pastki kolontitul 4"/>
          <p:cNvSpPr>
            <a:spLocks noGrp="1"/>
          </p:cNvSpPr>
          <p:nvPr>
            <p:ph type="ftr" sz="quarter" idx="11"/>
          </p:nvPr>
        </p:nvSpPr>
        <p:spPr/>
        <p:txBody>
          <a:bodyPr/>
          <a:lstStyle/>
          <a:p>
            <a:r>
              <a:rPr lang="es-ES" altLang="en-US"/>
              <a:t>Shokirov Ismoiljon</a:t>
            </a:r>
          </a:p>
        </p:txBody>
      </p:sp>
      <p:sp>
        <p:nvSpPr>
          <p:cNvPr id="1048897"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45.xml><?xml version="1.0" encoding="utf-8"?>
<p:sldLayout xmlns:a="http://schemas.openxmlformats.org/drawingml/2006/main" xmlns:r="http://schemas.openxmlformats.org/officeDocument/2006/relationships" xmlns:p="http://schemas.openxmlformats.org/presentationml/2006/main" type="title" preserve="1">
  <p:cSld name="Titul slayd">
    <p:spTree>
      <p:nvGrpSpPr>
        <p:cNvPr id="1" name=""/>
        <p:cNvGrpSpPr/>
        <p:nvPr/>
      </p:nvGrpSpPr>
      <p:grpSpPr>
        <a:xfrm>
          <a:off x="0" y="0"/>
          <a:ext cx="0" cy="0"/>
          <a:chOff x="0" y="0"/>
          <a:chExt cx="0" cy="0"/>
        </a:xfrm>
      </p:grpSpPr>
      <p:sp>
        <p:nvSpPr>
          <p:cNvPr id="1048792" name="Sarlavha 1"/>
          <p:cNvSpPr>
            <a:spLocks noGrp="1"/>
          </p:cNvSpPr>
          <p:nvPr>
            <p:ph type="ctrTitle" hasCustomPrompt="1"/>
          </p:nvPr>
        </p:nvSpPr>
        <p:spPr>
          <a:xfrm>
            <a:off x="1524000" y="1122363"/>
            <a:ext cx="9144000" cy="2387600"/>
          </a:xfrm>
        </p:spPr>
        <p:txBody>
          <a:bodyPr anchor="b"/>
          <a:lstStyle>
            <a:lvl1pPr algn="ctr">
              <a:defRPr sz="6000"/>
            </a:lvl1pPr>
          </a:lstStyle>
          <a:p>
            <a:r>
              <a:rPr lang="en-US"/>
              <a:t>Sarlavha namunasini tahrirlash uchun bosing</a:t>
            </a:r>
          </a:p>
        </p:txBody>
      </p:sp>
      <p:sp>
        <p:nvSpPr>
          <p:cNvPr id="1048793" name="Tagsarlavha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Taglavha namunasini tahrirlash uchun bosing</a:t>
            </a:r>
          </a:p>
        </p:txBody>
      </p:sp>
      <p:sp>
        <p:nvSpPr>
          <p:cNvPr id="1048794" name="Sana 3"/>
          <p:cNvSpPr>
            <a:spLocks noGrp="1"/>
          </p:cNvSpPr>
          <p:nvPr>
            <p:ph type="dt" sz="half" idx="10"/>
          </p:nvPr>
        </p:nvSpPr>
        <p:spPr/>
        <p:txBody>
          <a:bodyPr/>
          <a:lstStyle/>
          <a:p>
            <a:fld id="{B5A5E0B2-0812-4A92-AFB5-1394BD1A5452}" type="datetime1">
              <a:rPr lang="en-US" smtClean="0"/>
              <a:pPr/>
              <a:t>7/30/2021</a:t>
            </a:fld>
            <a:endParaRPr lang="en-US"/>
          </a:p>
        </p:txBody>
      </p:sp>
      <p:sp>
        <p:nvSpPr>
          <p:cNvPr id="1048795" name="Pastki kolontitul 4"/>
          <p:cNvSpPr>
            <a:spLocks noGrp="1"/>
          </p:cNvSpPr>
          <p:nvPr>
            <p:ph type="ftr" sz="quarter" idx="11"/>
          </p:nvPr>
        </p:nvSpPr>
        <p:spPr/>
        <p:txBody>
          <a:bodyPr/>
          <a:lstStyle/>
          <a:p>
            <a:r>
              <a:rPr lang="es-ES" altLang="en-US"/>
              <a:t>Shokirov Ismoiljon</a:t>
            </a:r>
          </a:p>
        </p:txBody>
      </p:sp>
      <p:sp>
        <p:nvSpPr>
          <p:cNvPr id="1048796"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46.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1049458" name="Sarlavha 1"/>
          <p:cNvSpPr>
            <a:spLocks noGrp="1"/>
          </p:cNvSpPr>
          <p:nvPr>
            <p:ph type="title" hasCustomPrompt="1"/>
          </p:nvPr>
        </p:nvSpPr>
        <p:spPr/>
        <p:txBody>
          <a:bodyPr/>
          <a:lstStyle/>
          <a:p>
            <a:r>
              <a:rPr lang="en-US"/>
              <a:t>Sarlavha namunasini tahrirlash uchun bosing</a:t>
            </a:r>
          </a:p>
        </p:txBody>
      </p:sp>
      <p:sp>
        <p:nvSpPr>
          <p:cNvPr id="1049459" name="Tarkibi 2"/>
          <p:cNvSpPr>
            <a:spLocks noGrp="1"/>
          </p:cNvSpPr>
          <p:nvPr>
            <p:ph idx="1" hasCustomPrompt="1"/>
          </p:nvPr>
        </p:nvSpPr>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60" name="Sana 3"/>
          <p:cNvSpPr>
            <a:spLocks noGrp="1"/>
          </p:cNvSpPr>
          <p:nvPr>
            <p:ph type="dt" sz="half" idx="10"/>
          </p:nvPr>
        </p:nvSpPr>
        <p:spPr/>
        <p:txBody>
          <a:bodyPr/>
          <a:lstStyle/>
          <a:p>
            <a:fld id="{379A96C4-B7F4-4A61-A637-A18AF46F308A}" type="datetime1">
              <a:rPr lang="en-US" smtClean="0"/>
              <a:pPr/>
              <a:t>7/30/2021</a:t>
            </a:fld>
            <a:endParaRPr lang="en-US"/>
          </a:p>
        </p:txBody>
      </p:sp>
      <p:sp>
        <p:nvSpPr>
          <p:cNvPr id="1049461" name="Pastki kolontitul 4"/>
          <p:cNvSpPr>
            <a:spLocks noGrp="1"/>
          </p:cNvSpPr>
          <p:nvPr>
            <p:ph type="ftr" sz="quarter" idx="11"/>
          </p:nvPr>
        </p:nvSpPr>
        <p:spPr/>
        <p:txBody>
          <a:bodyPr/>
          <a:lstStyle/>
          <a:p>
            <a:r>
              <a:rPr lang="es-ES" altLang="en-US"/>
              <a:t>Shokirov Ismoiljon</a:t>
            </a:r>
          </a:p>
        </p:txBody>
      </p:sp>
      <p:sp>
        <p:nvSpPr>
          <p:cNvPr id="1049462"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47.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1049463" name="Sarlavha 1"/>
          <p:cNvSpPr>
            <a:spLocks noGrp="1"/>
          </p:cNvSpPr>
          <p:nvPr>
            <p:ph type="title" hasCustomPrompt="1"/>
          </p:nvPr>
        </p:nvSpPr>
        <p:spPr>
          <a:xfrm>
            <a:off x="831851" y="1709739"/>
            <a:ext cx="10515600" cy="2852737"/>
          </a:xfrm>
        </p:spPr>
        <p:txBody>
          <a:bodyPr anchor="b"/>
          <a:lstStyle>
            <a:lvl1pPr>
              <a:defRPr sz="6000"/>
            </a:lvl1pPr>
          </a:lstStyle>
          <a:p>
            <a:r>
              <a:rPr lang="en-US"/>
              <a:t>Sarlavha namunasini tahrirlash uchun bosing</a:t>
            </a:r>
          </a:p>
        </p:txBody>
      </p:sp>
      <p:sp>
        <p:nvSpPr>
          <p:cNvPr id="1049464" name="Matn 2"/>
          <p:cNvSpPr>
            <a:spLocks noGrp="1"/>
          </p:cNvSpPr>
          <p:nvPr>
            <p:ph type="body" idx="1" hasCustomPrompt="1"/>
          </p:nvPr>
        </p:nvSpPr>
        <p:spPr>
          <a:xfrm>
            <a:off x="831851" y="4589464"/>
            <a:ext cx="105156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Matn namunasini tahrirlash</a:t>
            </a:r>
          </a:p>
        </p:txBody>
      </p:sp>
      <p:sp>
        <p:nvSpPr>
          <p:cNvPr id="1049465" name="Sana 3"/>
          <p:cNvSpPr>
            <a:spLocks noGrp="1"/>
          </p:cNvSpPr>
          <p:nvPr>
            <p:ph type="dt" sz="half" idx="10"/>
          </p:nvPr>
        </p:nvSpPr>
        <p:spPr/>
        <p:txBody>
          <a:bodyPr/>
          <a:lstStyle/>
          <a:p>
            <a:fld id="{0E3B037F-B5DE-40EA-B073-F3A4626763E2}" type="datetime1">
              <a:rPr lang="en-US" smtClean="0"/>
              <a:pPr/>
              <a:t>7/30/2021</a:t>
            </a:fld>
            <a:endParaRPr lang="en-US"/>
          </a:p>
        </p:txBody>
      </p:sp>
      <p:sp>
        <p:nvSpPr>
          <p:cNvPr id="1049466" name="Pastki kolontitul 4"/>
          <p:cNvSpPr>
            <a:spLocks noGrp="1"/>
          </p:cNvSpPr>
          <p:nvPr>
            <p:ph type="ftr" sz="quarter" idx="11"/>
          </p:nvPr>
        </p:nvSpPr>
        <p:spPr/>
        <p:txBody>
          <a:bodyPr/>
          <a:lstStyle/>
          <a:p>
            <a:r>
              <a:rPr lang="es-ES" altLang="en-US"/>
              <a:t>Shokirov Ismoiljon</a:t>
            </a:r>
          </a:p>
        </p:txBody>
      </p:sp>
      <p:sp>
        <p:nvSpPr>
          <p:cNvPr id="1049467"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48.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1049474" name="Sarlavha 1"/>
          <p:cNvSpPr>
            <a:spLocks noGrp="1"/>
          </p:cNvSpPr>
          <p:nvPr>
            <p:ph type="title" hasCustomPrompt="1"/>
          </p:nvPr>
        </p:nvSpPr>
        <p:spPr/>
        <p:txBody>
          <a:bodyPr/>
          <a:lstStyle/>
          <a:p>
            <a:r>
              <a:rPr lang="en-US"/>
              <a:t>Sarlavha namunasini tahrirlash uchun bosing</a:t>
            </a:r>
          </a:p>
        </p:txBody>
      </p:sp>
      <p:sp>
        <p:nvSpPr>
          <p:cNvPr id="1049475" name="Tarkibi 2"/>
          <p:cNvSpPr>
            <a:spLocks noGrp="1"/>
          </p:cNvSpPr>
          <p:nvPr>
            <p:ph sz="half" idx="1" hasCustomPrompt="1"/>
          </p:nvPr>
        </p:nvSpPr>
        <p:spPr>
          <a:xfrm>
            <a:off x="609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76" name="Tarkibi 3"/>
          <p:cNvSpPr>
            <a:spLocks noGrp="1"/>
          </p:cNvSpPr>
          <p:nvPr>
            <p:ph sz="half" idx="2" hasCustomPrompt="1"/>
          </p:nvPr>
        </p:nvSpPr>
        <p:spPr>
          <a:xfrm>
            <a:off x="6197600" y="1600201"/>
            <a:ext cx="5384800" cy="4525963"/>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77" name="Sana 4"/>
          <p:cNvSpPr>
            <a:spLocks noGrp="1"/>
          </p:cNvSpPr>
          <p:nvPr>
            <p:ph type="dt" sz="half" idx="10"/>
          </p:nvPr>
        </p:nvSpPr>
        <p:spPr/>
        <p:txBody>
          <a:bodyPr/>
          <a:lstStyle/>
          <a:p>
            <a:fld id="{F213CB5B-7053-4F8A-ABF1-FA6FDA71B67A}" type="datetime1">
              <a:rPr lang="en-US" smtClean="0"/>
              <a:pPr/>
              <a:t>7/30/2021</a:t>
            </a:fld>
            <a:endParaRPr lang="en-US"/>
          </a:p>
        </p:txBody>
      </p:sp>
      <p:sp>
        <p:nvSpPr>
          <p:cNvPr id="1049478" name="Pastki kolontitul 5"/>
          <p:cNvSpPr>
            <a:spLocks noGrp="1"/>
          </p:cNvSpPr>
          <p:nvPr>
            <p:ph type="ftr" sz="quarter" idx="11"/>
          </p:nvPr>
        </p:nvSpPr>
        <p:spPr/>
        <p:txBody>
          <a:bodyPr/>
          <a:lstStyle/>
          <a:p>
            <a:r>
              <a:rPr lang="es-ES" altLang="en-US"/>
              <a:t>Shokirov Ismoiljon</a:t>
            </a:r>
          </a:p>
        </p:txBody>
      </p:sp>
      <p:sp>
        <p:nvSpPr>
          <p:cNvPr id="1049479"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49.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1049480" name="Sarlavha 1"/>
          <p:cNvSpPr>
            <a:spLocks noGrp="1"/>
          </p:cNvSpPr>
          <p:nvPr>
            <p:ph type="title" hasCustomPrompt="1"/>
          </p:nvPr>
        </p:nvSpPr>
        <p:spPr>
          <a:xfrm>
            <a:off x="840317" y="365126"/>
            <a:ext cx="10515600" cy="1325563"/>
          </a:xfrm>
        </p:spPr>
        <p:txBody>
          <a:bodyPr/>
          <a:lstStyle/>
          <a:p>
            <a:r>
              <a:rPr lang="en-US"/>
              <a:t>Sarlavha namunasini tahrirlash uchun bosing</a:t>
            </a:r>
          </a:p>
        </p:txBody>
      </p:sp>
      <p:sp>
        <p:nvSpPr>
          <p:cNvPr id="1049481" name="Matn 2"/>
          <p:cNvSpPr>
            <a:spLocks noGrp="1"/>
          </p:cNvSpPr>
          <p:nvPr>
            <p:ph type="body" idx="1" hasCustomPrompt="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482" name="Tarkibi 3"/>
          <p:cNvSpPr>
            <a:spLocks noGrp="1"/>
          </p:cNvSpPr>
          <p:nvPr>
            <p:ph sz="half" idx="2" hasCustomPrompt="1"/>
          </p:nvPr>
        </p:nvSpPr>
        <p:spPr>
          <a:xfrm>
            <a:off x="840318" y="2505075"/>
            <a:ext cx="5158316"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83" name="Matn 4"/>
          <p:cNvSpPr>
            <a:spLocks noGrp="1"/>
          </p:cNvSpPr>
          <p:nvPr>
            <p:ph type="body" sz="quarter" idx="3" hasCustomPrompt="1"/>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Matn namunasini tahrirlash</a:t>
            </a:r>
          </a:p>
        </p:txBody>
      </p:sp>
      <p:sp>
        <p:nvSpPr>
          <p:cNvPr id="1049484" name="Tarkibi 5"/>
          <p:cNvSpPr>
            <a:spLocks noGrp="1"/>
          </p:cNvSpPr>
          <p:nvPr>
            <p:ph sz="quarter" idx="4" hasCustomPrompt="1"/>
          </p:nvPr>
        </p:nvSpPr>
        <p:spPr>
          <a:xfrm>
            <a:off x="6172200" y="2505075"/>
            <a:ext cx="5183717" cy="3684588"/>
          </a:xfrm>
        </p:spPr>
        <p:txBody>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85" name="Sana 6"/>
          <p:cNvSpPr>
            <a:spLocks noGrp="1"/>
          </p:cNvSpPr>
          <p:nvPr>
            <p:ph type="dt" sz="half" idx="10"/>
          </p:nvPr>
        </p:nvSpPr>
        <p:spPr/>
        <p:txBody>
          <a:bodyPr/>
          <a:lstStyle/>
          <a:p>
            <a:fld id="{E65A4379-07B7-4367-8546-1D2CBCE0BB1E}" type="datetime1">
              <a:rPr lang="en-US" smtClean="0"/>
              <a:pPr/>
              <a:t>7/30/2021</a:t>
            </a:fld>
            <a:endParaRPr lang="en-US"/>
          </a:p>
        </p:txBody>
      </p:sp>
      <p:sp>
        <p:nvSpPr>
          <p:cNvPr id="1049486" name="Pastki kolontitul 7"/>
          <p:cNvSpPr>
            <a:spLocks noGrp="1"/>
          </p:cNvSpPr>
          <p:nvPr>
            <p:ph type="ftr" sz="quarter" idx="11"/>
          </p:nvPr>
        </p:nvSpPr>
        <p:spPr/>
        <p:txBody>
          <a:bodyPr/>
          <a:lstStyle/>
          <a:p>
            <a:r>
              <a:rPr lang="es-ES" altLang="en-US"/>
              <a:t>Shokirov Ismoiljon</a:t>
            </a:r>
          </a:p>
        </p:txBody>
      </p:sp>
      <p:sp>
        <p:nvSpPr>
          <p:cNvPr id="1049487" name="Slayd raqami 8"/>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50.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1049488" name="Sarlavha 1"/>
          <p:cNvSpPr>
            <a:spLocks noGrp="1"/>
          </p:cNvSpPr>
          <p:nvPr>
            <p:ph type="title" hasCustomPrompt="1"/>
          </p:nvPr>
        </p:nvSpPr>
        <p:spPr/>
        <p:txBody>
          <a:bodyPr/>
          <a:lstStyle/>
          <a:p>
            <a:r>
              <a:rPr lang="en-US"/>
              <a:t>Sarlavha namunasini tahrirlash uchun bosing</a:t>
            </a:r>
          </a:p>
        </p:txBody>
      </p:sp>
      <p:sp>
        <p:nvSpPr>
          <p:cNvPr id="1049489" name="Sana 2"/>
          <p:cNvSpPr>
            <a:spLocks noGrp="1"/>
          </p:cNvSpPr>
          <p:nvPr>
            <p:ph type="dt" sz="half" idx="10"/>
          </p:nvPr>
        </p:nvSpPr>
        <p:spPr/>
        <p:txBody>
          <a:bodyPr/>
          <a:lstStyle/>
          <a:p>
            <a:fld id="{D13D8C72-1E69-4960-BA38-261F5BFD33EB}" type="datetime1">
              <a:rPr lang="en-US" smtClean="0"/>
              <a:pPr/>
              <a:t>7/30/2021</a:t>
            </a:fld>
            <a:endParaRPr lang="en-US"/>
          </a:p>
        </p:txBody>
      </p:sp>
      <p:sp>
        <p:nvSpPr>
          <p:cNvPr id="1049490" name="Pastki kolontitul 3"/>
          <p:cNvSpPr>
            <a:spLocks noGrp="1"/>
          </p:cNvSpPr>
          <p:nvPr>
            <p:ph type="ftr" sz="quarter" idx="11"/>
          </p:nvPr>
        </p:nvSpPr>
        <p:spPr/>
        <p:txBody>
          <a:bodyPr/>
          <a:lstStyle/>
          <a:p>
            <a:r>
              <a:rPr lang="es-ES" altLang="en-US"/>
              <a:t>Shokirov Ismoiljon</a:t>
            </a:r>
          </a:p>
        </p:txBody>
      </p:sp>
      <p:sp>
        <p:nvSpPr>
          <p:cNvPr id="1049491" name="Slayd raqami 4"/>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51.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1049492" name="Sana 1"/>
          <p:cNvSpPr>
            <a:spLocks noGrp="1"/>
          </p:cNvSpPr>
          <p:nvPr>
            <p:ph type="dt" sz="half" idx="10"/>
          </p:nvPr>
        </p:nvSpPr>
        <p:spPr/>
        <p:txBody>
          <a:bodyPr/>
          <a:lstStyle/>
          <a:p>
            <a:fld id="{3700A468-5110-45FA-A145-7A1FDF1BDC42}" type="datetime1">
              <a:rPr lang="en-US" smtClean="0"/>
              <a:pPr/>
              <a:t>7/30/2021</a:t>
            </a:fld>
            <a:endParaRPr lang="en-US"/>
          </a:p>
        </p:txBody>
      </p:sp>
      <p:sp>
        <p:nvSpPr>
          <p:cNvPr id="1049493" name="Pastki kolontitul 2"/>
          <p:cNvSpPr>
            <a:spLocks noGrp="1"/>
          </p:cNvSpPr>
          <p:nvPr>
            <p:ph type="ftr" sz="quarter" idx="11"/>
          </p:nvPr>
        </p:nvSpPr>
        <p:spPr/>
        <p:txBody>
          <a:bodyPr/>
          <a:lstStyle/>
          <a:p>
            <a:r>
              <a:rPr lang="es-ES" altLang="en-US"/>
              <a:t>Shokirov Ismoiljon</a:t>
            </a:r>
          </a:p>
        </p:txBody>
      </p:sp>
      <p:sp>
        <p:nvSpPr>
          <p:cNvPr id="1049494" name="Slayd raqami 3"/>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52.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1049468"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469" name="Tarkibi 2"/>
          <p:cNvSpPr>
            <a:spLocks noGrp="1"/>
          </p:cNvSpPr>
          <p:nvPr>
            <p:ph idx="1" hasCustomPrompt="1"/>
          </p:nvPr>
        </p:nvSpPr>
        <p:spPr>
          <a:xfrm>
            <a:off x="5183717" y="987426"/>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70"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471" name="Sana 4"/>
          <p:cNvSpPr>
            <a:spLocks noGrp="1"/>
          </p:cNvSpPr>
          <p:nvPr>
            <p:ph type="dt" sz="half" idx="10"/>
          </p:nvPr>
        </p:nvSpPr>
        <p:spPr/>
        <p:txBody>
          <a:bodyPr/>
          <a:lstStyle/>
          <a:p>
            <a:fld id="{68C661CD-67F4-460B-A517-96222860378D}" type="datetime1">
              <a:rPr lang="en-US" altLang="en-US" smtClean="0"/>
              <a:pPr/>
              <a:t>7/30/2021</a:t>
            </a:fld>
            <a:endParaRPr lang="es-ES" altLang="en-US"/>
          </a:p>
        </p:txBody>
      </p:sp>
      <p:sp>
        <p:nvSpPr>
          <p:cNvPr id="1049472" name="Pastki kolontitul 5"/>
          <p:cNvSpPr>
            <a:spLocks noGrp="1"/>
          </p:cNvSpPr>
          <p:nvPr>
            <p:ph type="ftr" sz="quarter" idx="11"/>
          </p:nvPr>
        </p:nvSpPr>
        <p:spPr/>
        <p:txBody>
          <a:bodyPr/>
          <a:lstStyle/>
          <a:p>
            <a:r>
              <a:rPr lang="es-ES" altLang="en-US"/>
              <a:t>Shokirov Ismoiljon</a:t>
            </a:r>
          </a:p>
        </p:txBody>
      </p:sp>
      <p:sp>
        <p:nvSpPr>
          <p:cNvPr id="1049473"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53.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1049452" name="Sarlavha 1"/>
          <p:cNvSpPr>
            <a:spLocks noGrp="1"/>
          </p:cNvSpPr>
          <p:nvPr>
            <p:ph type="title" hasCustomPrompt="1"/>
          </p:nvPr>
        </p:nvSpPr>
        <p:spPr>
          <a:xfrm>
            <a:off x="840318" y="457200"/>
            <a:ext cx="3932767" cy="1600200"/>
          </a:xfrm>
        </p:spPr>
        <p:txBody>
          <a:bodyPr anchor="b"/>
          <a:lstStyle>
            <a:lvl1pPr>
              <a:defRPr sz="3200"/>
            </a:lvl1pPr>
          </a:lstStyle>
          <a:p>
            <a:r>
              <a:rPr lang="en-US"/>
              <a:t>Sarlavha namunasini tahrirlash uchun bosing</a:t>
            </a:r>
          </a:p>
        </p:txBody>
      </p:sp>
      <p:sp>
        <p:nvSpPr>
          <p:cNvPr id="1049453" name="Rasm 2"/>
          <p:cNvSpPr>
            <a:spLocks noGrp="1"/>
          </p:cNvSpPr>
          <p:nvPr>
            <p:ph type="pic" idx="1" hasCustomPrompt="1"/>
          </p:nvPr>
        </p:nvSpPr>
        <p:spPr>
          <a:xfrm>
            <a:off x="5183717" y="987426"/>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Rasm joylash uchun belgi ustiga bosing</a:t>
            </a:r>
          </a:p>
        </p:txBody>
      </p:sp>
      <p:sp>
        <p:nvSpPr>
          <p:cNvPr id="1049454" name="Matn 3"/>
          <p:cNvSpPr>
            <a:spLocks noGrp="1"/>
          </p:cNvSpPr>
          <p:nvPr>
            <p:ph type="body" sz="half" idx="2" hasCustomPrompt="1"/>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Matn namunasini tahrirlash</a:t>
            </a:r>
          </a:p>
        </p:txBody>
      </p:sp>
      <p:sp>
        <p:nvSpPr>
          <p:cNvPr id="1049455" name="Sana 4"/>
          <p:cNvSpPr>
            <a:spLocks noGrp="1"/>
          </p:cNvSpPr>
          <p:nvPr>
            <p:ph type="dt" sz="half" idx="10"/>
          </p:nvPr>
        </p:nvSpPr>
        <p:spPr/>
        <p:txBody>
          <a:bodyPr/>
          <a:lstStyle/>
          <a:p>
            <a:fld id="{78AE0BED-5002-42AE-8CA6-B42EC7B1C5EA}" type="datetime1">
              <a:rPr lang="en-US" smtClean="0"/>
              <a:pPr/>
              <a:t>7/30/2021</a:t>
            </a:fld>
            <a:endParaRPr lang="en-US"/>
          </a:p>
        </p:txBody>
      </p:sp>
      <p:sp>
        <p:nvSpPr>
          <p:cNvPr id="1049456" name="Pastki kolontitul 5"/>
          <p:cNvSpPr>
            <a:spLocks noGrp="1"/>
          </p:cNvSpPr>
          <p:nvPr>
            <p:ph type="ftr" sz="quarter" idx="11"/>
          </p:nvPr>
        </p:nvSpPr>
        <p:spPr/>
        <p:txBody>
          <a:bodyPr/>
          <a:lstStyle/>
          <a:p>
            <a:r>
              <a:rPr lang="es-ES" altLang="en-US"/>
              <a:t>Shokirov Ismoiljon</a:t>
            </a:r>
          </a:p>
        </p:txBody>
      </p:sp>
      <p:sp>
        <p:nvSpPr>
          <p:cNvPr id="1049457" name="Slayd raqami 6"/>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1049495" name="Sarlavha 1"/>
          <p:cNvSpPr>
            <a:spLocks noGrp="1"/>
          </p:cNvSpPr>
          <p:nvPr>
            <p:ph type="title" hasCustomPrompt="1"/>
          </p:nvPr>
        </p:nvSpPr>
        <p:spPr/>
        <p:txBody>
          <a:bodyPr/>
          <a:lstStyle/>
          <a:p>
            <a:r>
              <a:rPr lang="en-US"/>
              <a:t>Sarlavha namunasini tahrirlash uchun bosing</a:t>
            </a:r>
          </a:p>
        </p:txBody>
      </p:sp>
      <p:sp>
        <p:nvSpPr>
          <p:cNvPr id="1049496" name="Vertikal matn 2"/>
          <p:cNvSpPr>
            <a:spLocks noGrp="1"/>
          </p:cNvSpPr>
          <p:nvPr>
            <p:ph type="body" orient="vert" idx="1" hasCustomPrompt="1"/>
          </p:nvPr>
        </p:nvSpPr>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497" name="Sana 3"/>
          <p:cNvSpPr>
            <a:spLocks noGrp="1"/>
          </p:cNvSpPr>
          <p:nvPr>
            <p:ph type="dt" sz="half" idx="10"/>
          </p:nvPr>
        </p:nvSpPr>
        <p:spPr/>
        <p:txBody>
          <a:bodyPr/>
          <a:lstStyle/>
          <a:p>
            <a:fld id="{B0B65FC0-58CD-41DA-9929-9C8D1B1E33BA}" type="datetime1">
              <a:rPr lang="en-US" smtClean="0"/>
              <a:pPr/>
              <a:t>7/30/2021</a:t>
            </a:fld>
            <a:endParaRPr lang="en-US"/>
          </a:p>
        </p:txBody>
      </p:sp>
      <p:sp>
        <p:nvSpPr>
          <p:cNvPr id="1049498" name="Pastki kolontitul 4"/>
          <p:cNvSpPr>
            <a:spLocks noGrp="1"/>
          </p:cNvSpPr>
          <p:nvPr>
            <p:ph type="ftr" sz="quarter" idx="11"/>
          </p:nvPr>
        </p:nvSpPr>
        <p:spPr/>
        <p:txBody>
          <a:bodyPr/>
          <a:lstStyle/>
          <a:p>
            <a:r>
              <a:rPr lang="es-ES" altLang="en-US"/>
              <a:t>Shokirov Ismoiljon</a:t>
            </a:r>
          </a:p>
        </p:txBody>
      </p:sp>
      <p:sp>
        <p:nvSpPr>
          <p:cNvPr id="1049499"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Layouts/slideLayout155.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1049500" name="Vertikal sarlavha 1"/>
          <p:cNvSpPr>
            <a:spLocks noGrp="1"/>
          </p:cNvSpPr>
          <p:nvPr>
            <p:ph type="title" orient="vert" hasCustomPrompt="1"/>
          </p:nvPr>
        </p:nvSpPr>
        <p:spPr>
          <a:xfrm>
            <a:off x="8839200" y="274639"/>
            <a:ext cx="2743200" cy="5851525"/>
          </a:xfrm>
        </p:spPr>
        <p:txBody>
          <a:bodyPr vert="eaVert"/>
          <a:lstStyle/>
          <a:p>
            <a:r>
              <a:rPr lang="en-US"/>
              <a:t>Sarlavha namunasini tahrirlash uchun bosing</a:t>
            </a:r>
          </a:p>
        </p:txBody>
      </p:sp>
      <p:sp>
        <p:nvSpPr>
          <p:cNvPr id="1049501" name="Vertikal matn 2"/>
          <p:cNvSpPr>
            <a:spLocks noGrp="1"/>
          </p:cNvSpPr>
          <p:nvPr>
            <p:ph type="body" orient="vert" idx="1" hasCustomPrompt="1"/>
          </p:nvPr>
        </p:nvSpPr>
        <p:spPr>
          <a:xfrm>
            <a:off x="609600" y="274639"/>
            <a:ext cx="8026400" cy="5851525"/>
          </a:xfrm>
        </p:spPr>
        <p:txBody>
          <a:bodyPr vert="eaVert"/>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9502" name="Sana 3"/>
          <p:cNvSpPr>
            <a:spLocks noGrp="1"/>
          </p:cNvSpPr>
          <p:nvPr>
            <p:ph type="dt" sz="half" idx="10"/>
          </p:nvPr>
        </p:nvSpPr>
        <p:spPr/>
        <p:txBody>
          <a:bodyPr/>
          <a:lstStyle/>
          <a:p>
            <a:fld id="{554BD6DB-2A29-485E-8F73-72DF17FBB964}" type="datetime1">
              <a:rPr lang="en-US" smtClean="0"/>
              <a:pPr/>
              <a:t>7/30/2021</a:t>
            </a:fld>
            <a:endParaRPr lang="en-US"/>
          </a:p>
        </p:txBody>
      </p:sp>
      <p:sp>
        <p:nvSpPr>
          <p:cNvPr id="1049503" name="Pastki kolontitul 4"/>
          <p:cNvSpPr>
            <a:spLocks noGrp="1"/>
          </p:cNvSpPr>
          <p:nvPr>
            <p:ph type="ftr" sz="quarter" idx="11"/>
          </p:nvPr>
        </p:nvSpPr>
        <p:spPr/>
        <p:txBody>
          <a:bodyPr/>
          <a:lstStyle/>
          <a:p>
            <a:r>
              <a:rPr lang="es-ES" altLang="en-US"/>
              <a:t>Shokirov Ismoiljon</a:t>
            </a:r>
          </a:p>
        </p:txBody>
      </p:sp>
      <p:sp>
        <p:nvSpPr>
          <p:cNvPr id="1049504" name="Slayd raqami 5"/>
          <p:cNvSpPr>
            <a:spLocks noGrp="1"/>
          </p:cNvSpPr>
          <p:nvPr>
            <p:ph type="sldNum" sz="quarter" idx="12"/>
          </p:nvPr>
        </p:nvSpPr>
        <p:spPr/>
        <p:txBody>
          <a:bodyPr/>
          <a:lstStyle/>
          <a:p>
            <a:fld id="{B30F56BD-86B9-4DB6-8CC2-6DAB0FEB70EE}" type="slidenum">
              <a:rPr lang="es-ES" altLang="en-US" smtClean="0"/>
              <a:pPr/>
              <a:t>‹#›</a:t>
            </a:fld>
            <a:endParaRPr lang="es-ES" altLang="en-US"/>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4.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theme" Target="../theme/theme6.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6.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13" Type="http://schemas.openxmlformats.org/officeDocument/2006/relationships/image" Target="../media/image7.jpeg"/><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image" Target="../media/image8.jpeg"/><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theme" Target="../theme/theme8.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7.xml"/><Relationship Id="rId13" Type="http://schemas.openxmlformats.org/officeDocument/2006/relationships/image" Target="../media/image9.jpeg"/><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theme" Target="../theme/theme9.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8.xml"/><Relationship Id="rId13" Type="http://schemas.openxmlformats.org/officeDocument/2006/relationships/image" Target="../media/image10.jpeg"/><Relationship Id="rId3" Type="http://schemas.openxmlformats.org/officeDocument/2006/relationships/slideLayout" Target="../slideLayouts/slideLayout103.xml"/><Relationship Id="rId7" Type="http://schemas.openxmlformats.org/officeDocument/2006/relationships/slideLayout" Target="../slideLayouts/slideLayout107.xml"/><Relationship Id="rId12" Type="http://schemas.openxmlformats.org/officeDocument/2006/relationships/theme" Target="../theme/theme10.xml"/><Relationship Id="rId2" Type="http://schemas.openxmlformats.org/officeDocument/2006/relationships/slideLayout" Target="../slideLayouts/slideLayout102.xml"/><Relationship Id="rId1" Type="http://schemas.openxmlformats.org/officeDocument/2006/relationships/slideLayout" Target="../slideLayouts/slideLayout101.xml"/><Relationship Id="rId6" Type="http://schemas.openxmlformats.org/officeDocument/2006/relationships/slideLayout" Target="../slideLayouts/slideLayout106.xml"/><Relationship Id="rId11" Type="http://schemas.openxmlformats.org/officeDocument/2006/relationships/slideLayout" Target="../slideLayouts/slideLayout111.xml"/><Relationship Id="rId5" Type="http://schemas.openxmlformats.org/officeDocument/2006/relationships/slideLayout" Target="../slideLayouts/slideLayout105.xml"/><Relationship Id="rId10" Type="http://schemas.openxmlformats.org/officeDocument/2006/relationships/slideLayout" Target="../slideLayouts/slideLayout110.xml"/><Relationship Id="rId4" Type="http://schemas.openxmlformats.org/officeDocument/2006/relationships/slideLayout" Target="../slideLayouts/slideLayout104.xml"/><Relationship Id="rId9" Type="http://schemas.openxmlformats.org/officeDocument/2006/relationships/slideLayout" Target="../slideLayouts/slideLayout109.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9.xml"/><Relationship Id="rId3" Type="http://schemas.openxmlformats.org/officeDocument/2006/relationships/slideLayout" Target="../slideLayouts/slideLayout114.xml"/><Relationship Id="rId7" Type="http://schemas.openxmlformats.org/officeDocument/2006/relationships/slideLayout" Target="../slideLayouts/slideLayout118.xml"/><Relationship Id="rId12" Type="http://schemas.openxmlformats.org/officeDocument/2006/relationships/theme" Target="../theme/theme11.xml"/><Relationship Id="rId2" Type="http://schemas.openxmlformats.org/officeDocument/2006/relationships/slideLayout" Target="../slideLayouts/slideLayout113.xml"/><Relationship Id="rId1" Type="http://schemas.openxmlformats.org/officeDocument/2006/relationships/slideLayout" Target="../slideLayouts/slideLayout112.xml"/><Relationship Id="rId6" Type="http://schemas.openxmlformats.org/officeDocument/2006/relationships/slideLayout" Target="../slideLayouts/slideLayout117.xml"/><Relationship Id="rId11" Type="http://schemas.openxmlformats.org/officeDocument/2006/relationships/slideLayout" Target="../slideLayouts/slideLayout122.xml"/><Relationship Id="rId5" Type="http://schemas.openxmlformats.org/officeDocument/2006/relationships/slideLayout" Target="../slideLayouts/slideLayout116.xml"/><Relationship Id="rId10" Type="http://schemas.openxmlformats.org/officeDocument/2006/relationships/slideLayout" Target="../slideLayouts/slideLayout121.xml"/><Relationship Id="rId4" Type="http://schemas.openxmlformats.org/officeDocument/2006/relationships/slideLayout" Target="../slideLayouts/slideLayout115.xml"/><Relationship Id="rId9" Type="http://schemas.openxmlformats.org/officeDocument/2006/relationships/slideLayout" Target="../slideLayouts/slideLayout120.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0.xml"/><Relationship Id="rId3" Type="http://schemas.openxmlformats.org/officeDocument/2006/relationships/slideLayout" Target="../slideLayouts/slideLayout125.xml"/><Relationship Id="rId7" Type="http://schemas.openxmlformats.org/officeDocument/2006/relationships/slideLayout" Target="../slideLayouts/slideLayout129.xml"/><Relationship Id="rId12" Type="http://schemas.openxmlformats.org/officeDocument/2006/relationships/theme" Target="../theme/theme12.xml"/><Relationship Id="rId2" Type="http://schemas.openxmlformats.org/officeDocument/2006/relationships/slideLayout" Target="../slideLayouts/slideLayout124.xml"/><Relationship Id="rId1" Type="http://schemas.openxmlformats.org/officeDocument/2006/relationships/slideLayout" Target="../slideLayouts/slideLayout123.xml"/><Relationship Id="rId6" Type="http://schemas.openxmlformats.org/officeDocument/2006/relationships/slideLayout" Target="../slideLayouts/slideLayout128.xml"/><Relationship Id="rId11" Type="http://schemas.openxmlformats.org/officeDocument/2006/relationships/slideLayout" Target="../slideLayouts/slideLayout133.xml"/><Relationship Id="rId5" Type="http://schemas.openxmlformats.org/officeDocument/2006/relationships/slideLayout" Target="../slideLayouts/slideLayout127.xml"/><Relationship Id="rId10" Type="http://schemas.openxmlformats.org/officeDocument/2006/relationships/slideLayout" Target="../slideLayouts/slideLayout132.xml"/><Relationship Id="rId4" Type="http://schemas.openxmlformats.org/officeDocument/2006/relationships/slideLayout" Target="../slideLayouts/slideLayout126.xml"/><Relationship Id="rId9" Type="http://schemas.openxmlformats.org/officeDocument/2006/relationships/slideLayout" Target="../slideLayouts/slideLayout131.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1.xml"/><Relationship Id="rId13" Type="http://schemas.openxmlformats.org/officeDocument/2006/relationships/image" Target="../media/image15.jpeg"/><Relationship Id="rId3" Type="http://schemas.openxmlformats.org/officeDocument/2006/relationships/slideLayout" Target="../slideLayouts/slideLayout136.xml"/><Relationship Id="rId7" Type="http://schemas.openxmlformats.org/officeDocument/2006/relationships/slideLayout" Target="../slideLayouts/slideLayout140.xml"/><Relationship Id="rId12" Type="http://schemas.openxmlformats.org/officeDocument/2006/relationships/theme" Target="../theme/theme13.xml"/><Relationship Id="rId2" Type="http://schemas.openxmlformats.org/officeDocument/2006/relationships/slideLayout" Target="../slideLayouts/slideLayout135.xml"/><Relationship Id="rId1" Type="http://schemas.openxmlformats.org/officeDocument/2006/relationships/slideLayout" Target="../slideLayouts/slideLayout134.xml"/><Relationship Id="rId6" Type="http://schemas.openxmlformats.org/officeDocument/2006/relationships/slideLayout" Target="../slideLayouts/slideLayout139.xml"/><Relationship Id="rId11" Type="http://schemas.openxmlformats.org/officeDocument/2006/relationships/slideLayout" Target="../slideLayouts/slideLayout144.xml"/><Relationship Id="rId5" Type="http://schemas.openxmlformats.org/officeDocument/2006/relationships/slideLayout" Target="../slideLayouts/slideLayout138.xml"/><Relationship Id="rId10" Type="http://schemas.openxmlformats.org/officeDocument/2006/relationships/slideLayout" Target="../slideLayouts/slideLayout143.xml"/><Relationship Id="rId4" Type="http://schemas.openxmlformats.org/officeDocument/2006/relationships/slideLayout" Target="../slideLayouts/slideLayout137.xml"/><Relationship Id="rId9" Type="http://schemas.openxmlformats.org/officeDocument/2006/relationships/slideLayout" Target="../slideLayouts/slideLayout142.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2.xml"/><Relationship Id="rId13" Type="http://schemas.openxmlformats.org/officeDocument/2006/relationships/image" Target="../media/image16.jpeg"/><Relationship Id="rId3" Type="http://schemas.openxmlformats.org/officeDocument/2006/relationships/slideLayout" Target="../slideLayouts/slideLayout147.xml"/><Relationship Id="rId7" Type="http://schemas.openxmlformats.org/officeDocument/2006/relationships/slideLayout" Target="../slideLayouts/slideLayout151.xml"/><Relationship Id="rId12" Type="http://schemas.openxmlformats.org/officeDocument/2006/relationships/theme" Target="../theme/theme14.xml"/><Relationship Id="rId2" Type="http://schemas.openxmlformats.org/officeDocument/2006/relationships/slideLayout" Target="../slideLayouts/slideLayout146.xml"/><Relationship Id="rId1" Type="http://schemas.openxmlformats.org/officeDocument/2006/relationships/slideLayout" Target="../slideLayouts/slideLayout145.xml"/><Relationship Id="rId6" Type="http://schemas.openxmlformats.org/officeDocument/2006/relationships/slideLayout" Target="../slideLayouts/slideLayout150.xml"/><Relationship Id="rId11" Type="http://schemas.openxmlformats.org/officeDocument/2006/relationships/slideLayout" Target="../slideLayouts/slideLayout155.xml"/><Relationship Id="rId5" Type="http://schemas.openxmlformats.org/officeDocument/2006/relationships/slideLayout" Target="../slideLayouts/slideLayout149.xml"/><Relationship Id="rId10" Type="http://schemas.openxmlformats.org/officeDocument/2006/relationships/slideLayout" Target="../slideLayouts/slideLayout154.xml"/><Relationship Id="rId4" Type="http://schemas.openxmlformats.org/officeDocument/2006/relationships/slideLayout" Target="../slideLayouts/slideLayout148.xml"/><Relationship Id="rId9" Type="http://schemas.openxmlformats.org/officeDocument/2006/relationships/slideLayout" Target="../slideLayouts/slideLayout1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48722" name="Rectangle 2"/>
          <p:cNvSpPr>
            <a:spLocks noGrp="1" noChangeArrowheads="1"/>
          </p:cNvSpPr>
          <p:nvPr>
            <p:ph type="title"/>
          </p:nvPr>
        </p:nvSpPr>
        <p:spPr bwMode="auto">
          <a:xfrm>
            <a:off x="609600" y="274638"/>
            <a:ext cx="10972800" cy="1143000"/>
          </a:xfrm>
          <a:prstGeom prst="rect">
            <a:avLst/>
          </a:prstGeom>
          <a:noFill/>
          <a:ln>
            <a:noFill/>
          </a:ln>
          <a:effectLst/>
        </p:spPr>
        <p:txBody>
          <a:bodyPr vert="horz" wrap="square" lIns="91440" tIns="45720" rIns="91440" bIns="45720" numCol="1" anchor="ctr" anchorCtr="0" compatLnSpc="1"/>
          <a:lstStyle/>
          <a:p>
            <a:pPr lvl="0"/>
            <a:r>
              <a:rPr lang="es-ES" altLang="en-US"/>
              <a:t>Haga clic para cambiar el estilo de título	</a:t>
            </a:r>
          </a:p>
        </p:txBody>
      </p:sp>
      <p:sp>
        <p:nvSpPr>
          <p:cNvPr id="1048723" name="Rectangle 3"/>
          <p:cNvSpPr>
            <a:spLocks noGrp="1" noChangeArrowheads="1"/>
          </p:cNvSpPr>
          <p:nvPr>
            <p:ph type="body" idx="1"/>
          </p:nvPr>
        </p:nvSpPr>
        <p:spPr bwMode="auto">
          <a:xfrm>
            <a:off x="609600" y="1600201"/>
            <a:ext cx="10972800" cy="4525963"/>
          </a:xfrm>
          <a:prstGeom prst="rect">
            <a:avLst/>
          </a:prstGeom>
          <a:noFill/>
          <a:ln>
            <a:noFill/>
          </a:ln>
          <a:effectLst/>
        </p:spPr>
        <p:txBody>
          <a:bodyPr vert="horz" wrap="square" lIns="91440" tIns="45720" rIns="91440" bIns="45720" numCol="1" anchor="t" anchorCtr="0" compatLnSpc="1"/>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48724"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a:defRPr sz="1400"/>
            </a:lvl1pPr>
          </a:lstStyle>
          <a:p>
            <a:fld id="{A9256944-960F-4C79-A984-989190D1B8B0}" type="datetime1">
              <a:rPr lang="en-US" altLang="en-US" smtClean="0"/>
              <a:pPr/>
              <a:t>7/30/2021</a:t>
            </a:fld>
            <a:endParaRPr lang="es-ES" altLang="en-US"/>
          </a:p>
        </p:txBody>
      </p:sp>
      <p:sp>
        <p:nvSpPr>
          <p:cNvPr id="1048725"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a:defRPr sz="1400"/>
            </a:lvl1pPr>
          </a:lstStyle>
          <a:p>
            <a:r>
              <a:rPr lang="es-ES" altLang="en-US"/>
              <a:t>Shokirov Ismoiljon</a:t>
            </a:r>
          </a:p>
        </p:txBody>
      </p:sp>
      <p:sp>
        <p:nvSpPr>
          <p:cNvPr id="1048726"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a:defRPr sz="1400"/>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48614" name="Rectangle 2"/>
          <p:cNvSpPr>
            <a:spLocks noGrp="1" noChangeArrowheads="1"/>
          </p:cNvSpPr>
          <p:nvPr>
            <p:ph type="title"/>
          </p:nvPr>
        </p:nvSpPr>
        <p:spPr bwMode="auto">
          <a:xfrm>
            <a:off x="609600" y="274638"/>
            <a:ext cx="10972800" cy="1143000"/>
          </a:xfrm>
          <a:prstGeom prst="rect">
            <a:avLst/>
          </a:prstGeom>
          <a:noFill/>
          <a:ln>
            <a:noFill/>
          </a:ln>
          <a:effectLst/>
        </p:spPr>
        <p:txBody>
          <a:bodyPr vert="horz" wrap="square" lIns="91440" tIns="45720" rIns="91440" bIns="45720" numCol="1" anchor="ctr" anchorCtr="0" compatLnSpc="1"/>
          <a:lstStyle/>
          <a:p>
            <a:pPr lvl="0"/>
            <a:r>
              <a:rPr lang="es-ES" altLang="en-US"/>
              <a:t>Haga clic para cambiar el estilo de título	</a:t>
            </a:r>
          </a:p>
        </p:txBody>
      </p:sp>
      <p:sp>
        <p:nvSpPr>
          <p:cNvPr id="1048615" name="Rectangle 3"/>
          <p:cNvSpPr>
            <a:spLocks noGrp="1" noChangeArrowheads="1"/>
          </p:cNvSpPr>
          <p:nvPr>
            <p:ph type="body" idx="1"/>
          </p:nvPr>
        </p:nvSpPr>
        <p:spPr bwMode="auto">
          <a:xfrm>
            <a:off x="609600" y="1600201"/>
            <a:ext cx="10972800" cy="4525963"/>
          </a:xfrm>
          <a:prstGeom prst="rect">
            <a:avLst/>
          </a:prstGeom>
          <a:noFill/>
          <a:ln>
            <a:noFill/>
          </a:ln>
          <a:effectLst/>
        </p:spPr>
        <p:txBody>
          <a:bodyPr vert="horz" wrap="square" lIns="91440" tIns="45720" rIns="91440" bIns="45720" numCol="1" anchor="t" anchorCtr="0" compatLnSpc="1"/>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48616"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a:defRPr sz="1400"/>
            </a:lvl1pPr>
          </a:lstStyle>
          <a:p>
            <a:fld id="{9B0781A4-D442-4183-969B-18DF749F5893}" type="datetime1">
              <a:rPr lang="en-US" altLang="en-US" smtClean="0"/>
              <a:pPr/>
              <a:t>7/30/2021</a:t>
            </a:fld>
            <a:endParaRPr lang="es-ES" altLang="en-US"/>
          </a:p>
        </p:txBody>
      </p:sp>
      <p:sp>
        <p:nvSpPr>
          <p:cNvPr id="1048617"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a:defRPr sz="1400"/>
            </a:lvl1pPr>
          </a:lstStyle>
          <a:p>
            <a:r>
              <a:rPr lang="es-ES" altLang="en-US"/>
              <a:t>Shokirov Ismoiljon</a:t>
            </a:r>
          </a:p>
        </p:txBody>
      </p:sp>
      <p:sp>
        <p:nvSpPr>
          <p:cNvPr id="1048618"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a:defRPr sz="1400"/>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48576" name="Rectangle 2"/>
          <p:cNvSpPr>
            <a:spLocks noGrp="1" noChangeArrowheads="1"/>
          </p:cNvSpPr>
          <p:nvPr>
            <p:ph type="title"/>
          </p:nvPr>
        </p:nvSpPr>
        <p:spPr bwMode="auto">
          <a:xfrm>
            <a:off x="609600" y="274638"/>
            <a:ext cx="10972800" cy="1143000"/>
          </a:xfrm>
          <a:prstGeom prst="rect">
            <a:avLst/>
          </a:prstGeom>
          <a:noFill/>
          <a:ln>
            <a:noFill/>
          </a:ln>
          <a:effectLst/>
        </p:spPr>
        <p:txBody>
          <a:bodyPr vert="horz" wrap="square" lIns="91440" tIns="45720" rIns="91440" bIns="45720" numCol="1" anchor="ctr" anchorCtr="0" compatLnSpc="1"/>
          <a:lstStyle/>
          <a:p>
            <a:pPr lvl="0"/>
            <a:r>
              <a:rPr lang="es-ES" altLang="en-US"/>
              <a:t>Haga clic para cambiar el estilo de título	</a:t>
            </a:r>
          </a:p>
        </p:txBody>
      </p:sp>
      <p:sp>
        <p:nvSpPr>
          <p:cNvPr id="1048577" name="Rectangle 3"/>
          <p:cNvSpPr>
            <a:spLocks noGrp="1" noChangeArrowheads="1"/>
          </p:cNvSpPr>
          <p:nvPr>
            <p:ph type="body" idx="1"/>
          </p:nvPr>
        </p:nvSpPr>
        <p:spPr bwMode="auto">
          <a:xfrm>
            <a:off x="609600" y="1600201"/>
            <a:ext cx="10972800" cy="4525963"/>
          </a:xfrm>
          <a:prstGeom prst="rect">
            <a:avLst/>
          </a:prstGeom>
          <a:noFill/>
          <a:ln>
            <a:noFill/>
          </a:ln>
          <a:effectLst/>
        </p:spPr>
        <p:txBody>
          <a:bodyPr vert="horz" wrap="square" lIns="91440" tIns="45720" rIns="91440" bIns="45720" numCol="1" anchor="t" anchorCtr="0" compatLnSpc="1"/>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4857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a:defRPr sz="1400"/>
            </a:lvl1pPr>
          </a:lstStyle>
          <a:p>
            <a:fld id="{B77FFCA1-5C07-4081-A8B5-B0D1BFA4C4CF}" type="datetime1">
              <a:rPr lang="en-US" altLang="en-US" smtClean="0"/>
              <a:pPr/>
              <a:t>7/30/2021</a:t>
            </a:fld>
            <a:endParaRPr lang="es-ES" altLang="en-US"/>
          </a:p>
        </p:txBody>
      </p:sp>
      <p:sp>
        <p:nvSpPr>
          <p:cNvPr id="104857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a:defRPr sz="1400"/>
            </a:lvl1pPr>
          </a:lstStyle>
          <a:p>
            <a:r>
              <a:rPr lang="es-ES" altLang="en-US"/>
              <a:t>Shokirov Ismoiljon</a:t>
            </a:r>
          </a:p>
        </p:txBody>
      </p:sp>
      <p:sp>
        <p:nvSpPr>
          <p:cNvPr id="104858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a:defRPr sz="1400"/>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48686" name="Rectangle 2"/>
          <p:cNvSpPr>
            <a:spLocks noGrp="1" noChangeArrowheads="1"/>
          </p:cNvSpPr>
          <p:nvPr>
            <p:ph type="title"/>
          </p:nvPr>
        </p:nvSpPr>
        <p:spPr bwMode="auto">
          <a:xfrm>
            <a:off x="609600" y="274638"/>
            <a:ext cx="10972800" cy="1143000"/>
          </a:xfrm>
          <a:prstGeom prst="rect">
            <a:avLst/>
          </a:prstGeom>
          <a:noFill/>
          <a:ln>
            <a:noFill/>
          </a:ln>
          <a:effectLst/>
        </p:spPr>
        <p:txBody>
          <a:bodyPr vert="horz" wrap="square" lIns="91440" tIns="45720" rIns="91440" bIns="45720" numCol="1" anchor="ctr" anchorCtr="0" compatLnSpc="1"/>
          <a:lstStyle/>
          <a:p>
            <a:pPr lvl="0"/>
            <a:r>
              <a:rPr lang="es-ES" altLang="en-US"/>
              <a:t>Haga clic para cambiar el estilo de título	</a:t>
            </a:r>
          </a:p>
        </p:txBody>
      </p:sp>
      <p:sp>
        <p:nvSpPr>
          <p:cNvPr id="1048687" name="Rectangle 3"/>
          <p:cNvSpPr>
            <a:spLocks noGrp="1" noChangeArrowheads="1"/>
          </p:cNvSpPr>
          <p:nvPr>
            <p:ph type="body" idx="1"/>
          </p:nvPr>
        </p:nvSpPr>
        <p:spPr bwMode="auto">
          <a:xfrm>
            <a:off x="609600" y="1600201"/>
            <a:ext cx="10972800" cy="4525963"/>
          </a:xfrm>
          <a:prstGeom prst="rect">
            <a:avLst/>
          </a:prstGeom>
          <a:noFill/>
          <a:ln>
            <a:noFill/>
          </a:ln>
          <a:effectLst/>
        </p:spPr>
        <p:txBody>
          <a:bodyPr vert="horz" wrap="square" lIns="91440" tIns="45720" rIns="91440" bIns="45720" numCol="1" anchor="t" anchorCtr="0" compatLnSpc="1"/>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4868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a:defRPr sz="1400"/>
            </a:lvl1pPr>
          </a:lstStyle>
          <a:p>
            <a:fld id="{6F899DFA-6E72-4304-8CBC-A015506DF634}" type="datetime1">
              <a:rPr lang="en-US" altLang="en-US" smtClean="0"/>
              <a:pPr/>
              <a:t>7/30/2021</a:t>
            </a:fld>
            <a:endParaRPr lang="es-ES" altLang="en-US"/>
          </a:p>
        </p:txBody>
      </p:sp>
      <p:sp>
        <p:nvSpPr>
          <p:cNvPr id="104868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a:defRPr sz="1400"/>
            </a:lvl1pPr>
          </a:lstStyle>
          <a:p>
            <a:r>
              <a:rPr lang="es-ES" altLang="en-US"/>
              <a:t>Shokirov Ismoiljon</a:t>
            </a:r>
          </a:p>
        </p:txBody>
      </p:sp>
      <p:sp>
        <p:nvSpPr>
          <p:cNvPr id="104869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a:defRPr sz="1400"/>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48696" name="Rectangle 2"/>
          <p:cNvSpPr>
            <a:spLocks noGrp="1" noChangeArrowheads="1"/>
          </p:cNvSpPr>
          <p:nvPr>
            <p:ph type="title"/>
          </p:nvPr>
        </p:nvSpPr>
        <p:spPr bwMode="auto">
          <a:xfrm>
            <a:off x="609600" y="274638"/>
            <a:ext cx="10972800" cy="1143000"/>
          </a:xfrm>
          <a:prstGeom prst="rect">
            <a:avLst/>
          </a:prstGeom>
          <a:noFill/>
          <a:ln>
            <a:noFill/>
          </a:ln>
          <a:effectLst/>
        </p:spPr>
        <p:txBody>
          <a:bodyPr vert="horz" wrap="square" lIns="91440" tIns="45720" rIns="91440" bIns="45720" numCol="1" anchor="ctr" anchorCtr="0" compatLnSpc="1"/>
          <a:lstStyle/>
          <a:p>
            <a:pPr lvl="0"/>
            <a:r>
              <a:rPr lang="es-ES" altLang="en-US"/>
              <a:t>Haga clic para cambiar el estilo de título	</a:t>
            </a:r>
          </a:p>
        </p:txBody>
      </p:sp>
      <p:sp>
        <p:nvSpPr>
          <p:cNvPr id="1048697" name="Rectangle 3"/>
          <p:cNvSpPr>
            <a:spLocks noGrp="1" noChangeArrowheads="1"/>
          </p:cNvSpPr>
          <p:nvPr>
            <p:ph type="body" idx="1"/>
          </p:nvPr>
        </p:nvSpPr>
        <p:spPr bwMode="auto">
          <a:xfrm>
            <a:off x="609600" y="1600201"/>
            <a:ext cx="10972800" cy="4525963"/>
          </a:xfrm>
          <a:prstGeom prst="rect">
            <a:avLst/>
          </a:prstGeom>
          <a:noFill/>
          <a:ln>
            <a:noFill/>
          </a:ln>
          <a:effectLst/>
        </p:spPr>
        <p:txBody>
          <a:bodyPr vert="horz" wrap="square" lIns="91440" tIns="45720" rIns="91440" bIns="45720" numCol="1" anchor="t" anchorCtr="0" compatLnSpc="1"/>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48698"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a:defRPr sz="1400"/>
            </a:lvl1pPr>
          </a:lstStyle>
          <a:p>
            <a:fld id="{13719B71-2DAD-4A96-B2FA-A4913A784D7B}" type="datetime1">
              <a:rPr lang="en-US" altLang="en-US" smtClean="0"/>
              <a:pPr/>
              <a:t>7/30/2021</a:t>
            </a:fld>
            <a:endParaRPr lang="es-ES" altLang="en-US"/>
          </a:p>
        </p:txBody>
      </p:sp>
      <p:sp>
        <p:nvSpPr>
          <p:cNvPr id="1048699"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a:defRPr sz="1400"/>
            </a:lvl1pPr>
          </a:lstStyle>
          <a:p>
            <a:r>
              <a:rPr lang="es-ES" altLang="en-US"/>
              <a:t>Shokirov Ismoiljon</a:t>
            </a:r>
          </a:p>
        </p:txBody>
      </p:sp>
      <p:sp>
        <p:nvSpPr>
          <p:cNvPr id="1048700"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a:defRPr sz="1400"/>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1048709"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Sarlavha namunasini tahrirlash uchun bosing</a:t>
            </a:r>
          </a:p>
        </p:txBody>
      </p:sp>
      <p:sp>
        <p:nvSpPr>
          <p:cNvPr id="1048710"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711"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042CA0-DEF0-4DB5-BB24-05E7E038354C}" type="datetime1">
              <a:rPr lang="en-US" altLang="en-US" smtClean="0"/>
              <a:pPr/>
              <a:t>7/30/2021</a:t>
            </a:fld>
            <a:endParaRPr lang="es-ES" altLang="en-US"/>
          </a:p>
        </p:txBody>
      </p:sp>
      <p:sp>
        <p:nvSpPr>
          <p:cNvPr id="1048712"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s-ES" altLang="en-US"/>
              <a:t>Shokirov Ismoiljon</a:t>
            </a:r>
          </a:p>
        </p:txBody>
      </p:sp>
      <p:sp>
        <p:nvSpPr>
          <p:cNvPr id="1048713"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 id="2147483783" r:id="rId12"/>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48733" name="Rectangle 2"/>
          <p:cNvSpPr>
            <a:spLocks noGrp="1" noChangeArrowheads="1"/>
          </p:cNvSpPr>
          <p:nvPr>
            <p:ph type="title"/>
          </p:nvPr>
        </p:nvSpPr>
        <p:spPr bwMode="auto">
          <a:xfrm>
            <a:off x="609600" y="274638"/>
            <a:ext cx="10972800" cy="1143000"/>
          </a:xfrm>
          <a:prstGeom prst="rect">
            <a:avLst/>
          </a:prstGeom>
          <a:noFill/>
          <a:ln>
            <a:noFill/>
          </a:ln>
          <a:effectLst/>
        </p:spPr>
        <p:txBody>
          <a:bodyPr vert="horz" wrap="square" lIns="91440" tIns="45720" rIns="91440" bIns="45720" numCol="1" anchor="ctr" anchorCtr="0" compatLnSpc="1"/>
          <a:lstStyle/>
          <a:p>
            <a:pPr lvl="0"/>
            <a:r>
              <a:rPr lang="es-ES" altLang="en-US"/>
              <a:t>Haga clic para cambiar el estilo de título	</a:t>
            </a:r>
          </a:p>
        </p:txBody>
      </p:sp>
      <p:sp>
        <p:nvSpPr>
          <p:cNvPr id="1048734" name="Rectangle 3"/>
          <p:cNvSpPr>
            <a:spLocks noGrp="1" noChangeArrowheads="1"/>
          </p:cNvSpPr>
          <p:nvPr>
            <p:ph type="body" idx="1"/>
          </p:nvPr>
        </p:nvSpPr>
        <p:spPr bwMode="auto">
          <a:xfrm>
            <a:off x="609600" y="1600201"/>
            <a:ext cx="10972800" cy="4525963"/>
          </a:xfrm>
          <a:prstGeom prst="rect">
            <a:avLst/>
          </a:prstGeom>
          <a:noFill/>
          <a:ln>
            <a:noFill/>
          </a:ln>
          <a:effectLst/>
        </p:spPr>
        <p:txBody>
          <a:bodyPr vert="horz" wrap="square" lIns="91440" tIns="45720" rIns="91440" bIns="45720" numCol="1" anchor="t" anchorCtr="0" compatLnSpc="1"/>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48735"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a:defRPr sz="1400"/>
            </a:lvl1pPr>
          </a:lstStyle>
          <a:p>
            <a:fld id="{30749F4E-9A03-44CF-9BC3-8DE0E43E6B4B}" type="datetime1">
              <a:rPr lang="en-US" altLang="en-US" smtClean="0"/>
              <a:pPr/>
              <a:t>7/30/2021</a:t>
            </a:fld>
            <a:endParaRPr lang="es-ES" altLang="en-US"/>
          </a:p>
        </p:txBody>
      </p:sp>
      <p:sp>
        <p:nvSpPr>
          <p:cNvPr id="1048736"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a:defRPr sz="1400"/>
            </a:lvl1pPr>
          </a:lstStyle>
          <a:p>
            <a:r>
              <a:rPr lang="es-ES" altLang="en-US"/>
              <a:t>Shokirov Ismoiljon</a:t>
            </a:r>
          </a:p>
        </p:txBody>
      </p:sp>
      <p:sp>
        <p:nvSpPr>
          <p:cNvPr id="1048737"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a:defRPr sz="1400"/>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48592" name="Rectangle 2"/>
          <p:cNvSpPr>
            <a:spLocks noGrp="1" noChangeArrowheads="1"/>
          </p:cNvSpPr>
          <p:nvPr>
            <p:ph type="title"/>
          </p:nvPr>
        </p:nvSpPr>
        <p:spPr bwMode="auto">
          <a:xfrm>
            <a:off x="609600" y="274638"/>
            <a:ext cx="10972800" cy="1143000"/>
          </a:xfrm>
          <a:prstGeom prst="rect">
            <a:avLst/>
          </a:prstGeom>
          <a:noFill/>
          <a:ln>
            <a:noFill/>
          </a:ln>
          <a:effectLst/>
        </p:spPr>
        <p:txBody>
          <a:bodyPr vert="horz" wrap="square" lIns="91440" tIns="45720" rIns="91440" bIns="45720" numCol="1" anchor="ctr" anchorCtr="0" compatLnSpc="1"/>
          <a:lstStyle/>
          <a:p>
            <a:pPr lvl="0"/>
            <a:r>
              <a:rPr lang="es-ES" altLang="en-US"/>
              <a:t>Haga clic para cambiar el estilo de título	</a:t>
            </a:r>
          </a:p>
        </p:txBody>
      </p:sp>
      <p:sp>
        <p:nvSpPr>
          <p:cNvPr id="1048593" name="Rectangle 3"/>
          <p:cNvSpPr>
            <a:spLocks noGrp="1" noChangeArrowheads="1"/>
          </p:cNvSpPr>
          <p:nvPr>
            <p:ph type="body" idx="1"/>
          </p:nvPr>
        </p:nvSpPr>
        <p:spPr bwMode="auto">
          <a:xfrm>
            <a:off x="609600" y="1600201"/>
            <a:ext cx="10972800" cy="4525963"/>
          </a:xfrm>
          <a:prstGeom prst="rect">
            <a:avLst/>
          </a:prstGeom>
          <a:noFill/>
          <a:ln>
            <a:noFill/>
          </a:ln>
          <a:effectLst/>
        </p:spPr>
        <p:txBody>
          <a:bodyPr vert="horz" wrap="square" lIns="91440" tIns="45720" rIns="91440" bIns="45720" numCol="1" anchor="t" anchorCtr="0" compatLnSpc="1"/>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48594"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a:defRPr sz="1400"/>
            </a:lvl1pPr>
          </a:lstStyle>
          <a:p>
            <a:fld id="{7B45E3A8-AC05-40EF-BFFE-3FA87E482356}" type="datetime1">
              <a:rPr lang="en-US" altLang="en-US" smtClean="0"/>
              <a:pPr/>
              <a:t>7/30/2021</a:t>
            </a:fld>
            <a:endParaRPr lang="es-ES" altLang="en-US"/>
          </a:p>
        </p:txBody>
      </p:sp>
      <p:sp>
        <p:nvSpPr>
          <p:cNvPr id="1048595"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a:defRPr sz="1400"/>
            </a:lvl1pPr>
          </a:lstStyle>
          <a:p>
            <a:r>
              <a:rPr lang="es-ES" altLang="en-US"/>
              <a:t>Shokirov Ismoiljon</a:t>
            </a:r>
          </a:p>
        </p:txBody>
      </p:sp>
      <p:sp>
        <p:nvSpPr>
          <p:cNvPr id="1048596"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a:defRPr sz="1400"/>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48637" name="Rectangle 2"/>
          <p:cNvSpPr>
            <a:spLocks noGrp="1" noChangeArrowheads="1"/>
          </p:cNvSpPr>
          <p:nvPr>
            <p:ph type="title"/>
          </p:nvPr>
        </p:nvSpPr>
        <p:spPr bwMode="auto">
          <a:xfrm>
            <a:off x="609600" y="274638"/>
            <a:ext cx="10972800" cy="1143000"/>
          </a:xfrm>
          <a:prstGeom prst="rect">
            <a:avLst/>
          </a:prstGeom>
          <a:noFill/>
          <a:ln>
            <a:noFill/>
          </a:ln>
          <a:effectLst/>
        </p:spPr>
        <p:txBody>
          <a:bodyPr vert="horz" wrap="square" lIns="91440" tIns="45720" rIns="91440" bIns="45720" numCol="1" anchor="ctr" anchorCtr="0" compatLnSpc="1"/>
          <a:lstStyle/>
          <a:p>
            <a:pPr lvl="0"/>
            <a:r>
              <a:rPr lang="es-ES" altLang="en-US"/>
              <a:t>Haga clic para cambiar el estilo de título	</a:t>
            </a:r>
          </a:p>
        </p:txBody>
      </p:sp>
      <p:sp>
        <p:nvSpPr>
          <p:cNvPr id="1048638" name="Rectangle 3"/>
          <p:cNvSpPr>
            <a:spLocks noGrp="1" noChangeArrowheads="1"/>
          </p:cNvSpPr>
          <p:nvPr>
            <p:ph type="body" idx="1"/>
          </p:nvPr>
        </p:nvSpPr>
        <p:spPr bwMode="auto">
          <a:xfrm>
            <a:off x="609600" y="1600201"/>
            <a:ext cx="10972800" cy="4525963"/>
          </a:xfrm>
          <a:prstGeom prst="rect">
            <a:avLst/>
          </a:prstGeom>
          <a:noFill/>
          <a:ln>
            <a:noFill/>
          </a:ln>
          <a:effectLst/>
        </p:spPr>
        <p:txBody>
          <a:bodyPr vert="horz" wrap="square" lIns="91440" tIns="45720" rIns="91440" bIns="45720" numCol="1" anchor="t" anchorCtr="0" compatLnSpc="1"/>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48639"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a:defRPr sz="1400"/>
            </a:lvl1pPr>
          </a:lstStyle>
          <a:p>
            <a:fld id="{6062C888-DC84-4169-A690-E82AFAD63DDB}" type="datetime1">
              <a:rPr lang="en-US" altLang="en-US" smtClean="0"/>
              <a:pPr/>
              <a:t>7/30/2021</a:t>
            </a:fld>
            <a:endParaRPr lang="es-ES" altLang="en-US"/>
          </a:p>
        </p:txBody>
      </p:sp>
      <p:sp>
        <p:nvSpPr>
          <p:cNvPr id="1048640"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a:defRPr sz="1400"/>
            </a:lvl1pPr>
          </a:lstStyle>
          <a:p>
            <a:r>
              <a:rPr lang="es-ES" altLang="en-US"/>
              <a:t>Shokirov Ismoiljon</a:t>
            </a:r>
          </a:p>
        </p:txBody>
      </p:sp>
      <p:sp>
        <p:nvSpPr>
          <p:cNvPr id="1048641"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a:defRPr sz="1400"/>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48647"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2097153" name="Picture 6"/>
          <p:cNvPicPr>
            <a:picLocks noChangeAspect="1"/>
          </p:cNvPicPr>
          <p:nvPr/>
        </p:nvPicPr>
        <p:blipFill rotWithShape="1">
          <a:blip r:embed="rId13" cstate="print"/>
          <a:srcRect t="1538" b="-1538"/>
          <a:stretch>
            <a:fillRect/>
          </a:stretch>
        </p:blipFill>
        <p:spPr bwMode="black">
          <a:xfrm>
            <a:off x="0" y="6126480"/>
            <a:ext cx="12192000" cy="742950"/>
          </a:xfrm>
          <a:prstGeom prst="rect">
            <a:avLst/>
          </a:prstGeom>
        </p:spPr>
      </p:pic>
      <p:sp>
        <p:nvSpPr>
          <p:cNvPr id="1048648"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Sarlavha namunasini tahrirlash uchun bosing</a:t>
            </a:r>
            <a:endParaRPr lang="en-US" dirty="0"/>
          </a:p>
        </p:txBody>
      </p:sp>
      <p:sp>
        <p:nvSpPr>
          <p:cNvPr id="1048649"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48650"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2391360-6BED-433F-94D3-0A878AC404A7}" type="datetime1">
              <a:rPr lang="en-US" altLang="en-US" smtClean="0"/>
              <a:pPr/>
              <a:t>7/30/2021</a:t>
            </a:fld>
            <a:endParaRPr lang="es-ES" altLang="en-US"/>
          </a:p>
        </p:txBody>
      </p:sp>
      <p:sp>
        <p:nvSpPr>
          <p:cNvPr id="1048651"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r>
              <a:rPr lang="es-ES" altLang="en-US"/>
              <a:t>Shokirov Ismoiljon</a:t>
            </a:r>
          </a:p>
        </p:txBody>
      </p:sp>
      <p:sp>
        <p:nvSpPr>
          <p:cNvPr id="1048652"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B30F56BD-86B9-4DB6-8CC2-6DAB0FEB70EE}" type="slidenum">
              <a:rPr lang="es-ES" altLang="en-US" smtClean="0"/>
              <a:pPr/>
              <a:t>‹#›</a:t>
            </a:fld>
            <a:endParaRPr lang="es-ES" altLang="en-US"/>
          </a:p>
        </p:txBody>
      </p:sp>
      <p:cxnSp>
        <p:nvCxnSpPr>
          <p:cNvPr id="3145728" name="Straight Connector 9"/>
          <p:cNvCxnSpPr>
            <a:cxnSpLocks/>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603" name="Sarlavha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Sarlavha namunasini tahrirlash uchun bosing</a:t>
            </a:r>
          </a:p>
        </p:txBody>
      </p:sp>
      <p:sp>
        <p:nvSpPr>
          <p:cNvPr id="1048604" name="Matn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p>
        </p:txBody>
      </p:sp>
      <p:sp>
        <p:nvSpPr>
          <p:cNvPr id="1048605" name="San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5929AE-1E4C-416E-8A0F-E4AF63BE039F}" type="datetime1">
              <a:rPr lang="en-US" altLang="en-US" smtClean="0"/>
              <a:pPr/>
              <a:t>7/30/2021</a:t>
            </a:fld>
            <a:endParaRPr lang="es-ES" altLang="en-US"/>
          </a:p>
        </p:txBody>
      </p:sp>
      <p:sp>
        <p:nvSpPr>
          <p:cNvPr id="1048606" name="Pastki kolontitul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s-ES" altLang="en-US"/>
              <a:t>Shokirov Ismoiljon</a:t>
            </a:r>
          </a:p>
        </p:txBody>
      </p:sp>
      <p:sp>
        <p:nvSpPr>
          <p:cNvPr id="1048607" name="Slayd raqami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48668" name="Title Placeholder 21"/>
          <p:cNvSpPr>
            <a:spLocks noGrp="1"/>
          </p:cNvSpPr>
          <p:nvPr>
            <p:ph type="title"/>
          </p:nvPr>
        </p:nvSpPr>
        <p:spPr>
          <a:xfrm>
            <a:off x="812800" y="228600"/>
            <a:ext cx="10871200" cy="990600"/>
          </a:xfrm>
          <a:prstGeom prst="rect">
            <a:avLst/>
          </a:prstGeom>
        </p:spPr>
        <p:txBody>
          <a:bodyPr vert="horz" anchor="ctr">
            <a:normAutofit/>
          </a:bodyPr>
          <a:lstStyle/>
          <a:p>
            <a:r>
              <a:rPr lang="en-US"/>
              <a:t>Sarlavha namunasini tahrirlash uchun bosing</a:t>
            </a:r>
            <a:endParaRPr lang="en-US" dirty="0"/>
          </a:p>
        </p:txBody>
      </p:sp>
      <p:sp>
        <p:nvSpPr>
          <p:cNvPr id="1048669" name="Text Placeholder 12"/>
          <p:cNvSpPr>
            <a:spLocks noGrp="1"/>
          </p:cNvSpPr>
          <p:nvPr>
            <p:ph type="body" idx="1"/>
          </p:nvPr>
        </p:nvSpPr>
        <p:spPr>
          <a:xfrm>
            <a:off x="816864" y="1600200"/>
            <a:ext cx="10871200" cy="4526280"/>
          </a:xfrm>
          <a:prstGeom prst="rect">
            <a:avLst/>
          </a:prstGeom>
        </p:spPr>
        <p:txBody>
          <a:bodyPr vert="horz">
            <a:normAutofit/>
          </a:bodyPr>
          <a:lstStyle/>
          <a:p>
            <a:pPr lvl="0"/>
            <a:r>
              <a:rPr lang="en-US"/>
              <a:t>Matn namunasini tahrirlash</a:t>
            </a:r>
          </a:p>
          <a:p>
            <a:pPr lvl="1"/>
            <a:r>
              <a:rPr lang="en-US"/>
              <a:t>Ikkinchi daraja</a:t>
            </a:r>
          </a:p>
          <a:p>
            <a:pPr lvl="2"/>
            <a:r>
              <a:rPr lang="en-US"/>
              <a:t>Uchinchi daraja</a:t>
            </a:r>
          </a:p>
          <a:p>
            <a:pPr lvl="3"/>
            <a:r>
              <a:rPr lang="en-US"/>
              <a:t>To‘rtinchi daraja</a:t>
            </a:r>
          </a:p>
          <a:p>
            <a:pPr lvl="4"/>
            <a:r>
              <a:rPr lang="en-US"/>
              <a:t>Beshinchi daraja</a:t>
            </a:r>
            <a:endParaRPr lang="en-US" dirty="0"/>
          </a:p>
        </p:txBody>
      </p:sp>
      <p:sp>
        <p:nvSpPr>
          <p:cNvPr id="1048670" name="Date Placeholder 13"/>
          <p:cNvSpPr>
            <a:spLocks noGrp="1"/>
          </p:cNvSpPr>
          <p:nvPr>
            <p:ph type="dt" sz="half" idx="2"/>
          </p:nvPr>
        </p:nvSpPr>
        <p:spPr>
          <a:xfrm>
            <a:off x="8128000" y="6248401"/>
            <a:ext cx="3556000" cy="365125"/>
          </a:xfrm>
          <a:prstGeom prst="rect">
            <a:avLst/>
          </a:prstGeom>
        </p:spPr>
        <p:txBody>
          <a:bodyPr vert="horz" anchor="ctr" anchorCtr="0"/>
          <a:lstStyle>
            <a:lvl1pPr algn="l">
              <a:defRPr sz="1400">
                <a:solidFill>
                  <a:schemeClr val="tx2"/>
                </a:solidFill>
              </a:defRPr>
            </a:lvl1pPr>
          </a:lstStyle>
          <a:p>
            <a:fld id="{94A069D0-C30F-4ABB-B015-96B7D503AE4E}" type="datetime1">
              <a:rPr lang="en-US" altLang="en-US" smtClean="0"/>
              <a:pPr/>
              <a:t>7/30/2021</a:t>
            </a:fld>
            <a:endParaRPr lang="es-ES" altLang="en-US"/>
          </a:p>
        </p:txBody>
      </p:sp>
      <p:sp>
        <p:nvSpPr>
          <p:cNvPr id="1048671" name="Footer Placeholder 2"/>
          <p:cNvSpPr>
            <a:spLocks noGrp="1"/>
          </p:cNvSpPr>
          <p:nvPr>
            <p:ph type="ftr" sz="quarter" idx="3"/>
          </p:nvPr>
        </p:nvSpPr>
        <p:spPr>
          <a:xfrm>
            <a:off x="812801" y="6248207"/>
            <a:ext cx="7228111" cy="365125"/>
          </a:xfrm>
          <a:prstGeom prst="rect">
            <a:avLst/>
          </a:prstGeom>
        </p:spPr>
        <p:txBody>
          <a:bodyPr vert="horz" anchor="ctr"/>
          <a:lstStyle>
            <a:lvl1pPr algn="r">
              <a:defRPr sz="1400">
                <a:solidFill>
                  <a:schemeClr val="tx2"/>
                </a:solidFill>
              </a:defRPr>
            </a:lvl1pPr>
          </a:lstStyle>
          <a:p>
            <a:r>
              <a:rPr lang="es-ES" altLang="en-US"/>
              <a:t>Shokirov Ismoiljon</a:t>
            </a:r>
          </a:p>
        </p:txBody>
      </p:sp>
      <p:sp>
        <p:nvSpPr>
          <p:cNvPr id="1048672" name="Rectangle 6"/>
          <p:cNvSpPr/>
          <p:nvPr/>
        </p:nvSpPr>
        <p:spPr bwMode="white">
          <a:xfrm>
            <a:off x="0" y="1234440"/>
            <a:ext cx="12192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8673" name="Rectangle 7"/>
          <p:cNvSpPr/>
          <p:nvPr/>
        </p:nvSpPr>
        <p:spPr>
          <a:xfrm>
            <a:off x="0" y="1280160"/>
            <a:ext cx="7112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8674" name="Rectangle 8"/>
          <p:cNvSpPr/>
          <p:nvPr/>
        </p:nvSpPr>
        <p:spPr>
          <a:xfrm>
            <a:off x="787400" y="1280160"/>
            <a:ext cx="1140460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sz="1800"/>
          </a:p>
        </p:txBody>
      </p:sp>
      <p:sp>
        <p:nvSpPr>
          <p:cNvPr id="1048675" name="Slide Number Placeholder 22"/>
          <p:cNvSpPr>
            <a:spLocks noGrp="1"/>
          </p:cNvSpPr>
          <p:nvPr>
            <p:ph type="sldNum" sz="quarter" idx="4"/>
          </p:nvPr>
        </p:nvSpPr>
        <p:spPr>
          <a:xfrm>
            <a:off x="0" y="1272222"/>
            <a:ext cx="711200" cy="244476"/>
          </a:xfrm>
          <a:prstGeom prst="rect">
            <a:avLst/>
          </a:prstGeom>
        </p:spPr>
        <p:txBody>
          <a:bodyPr vert="horz" anchor="ctr" anchorCtr="0">
            <a:normAutofit/>
          </a:bodyPr>
          <a:lstStyle>
            <a:lvl1pPr algn="ctr">
              <a:defRPr sz="1400" b="1">
                <a:solidFill>
                  <a:srgbClr val="FFFFFF"/>
                </a:solidFill>
              </a:defRPr>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l" rtl="0" eaLnBrk="1" latinLnBrk="0" hangingPunct="1">
        <a:spcBef>
          <a:spcPct val="0"/>
        </a:spcBef>
        <a:buNone/>
        <a:defRPr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panose="05000000000000000000"/>
        <a:buChar char=""/>
        <a:defRPr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panose="05000000000000000000"/>
        <a:buChar char=""/>
        <a:defRPr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panose="05000000000000000000"/>
        <a:buChar char=""/>
        <a:defRPr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panose="05000000000000000000"/>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panose="05000000000000000000"/>
        <a:buChar char="§"/>
        <a:defRPr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panose="05000000000000000000"/>
        <a:buChar char="§"/>
        <a:defRPr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panose="05000000000000000000"/>
        <a:buChar char="§"/>
        <a:defRPr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panose="05000000000000000000"/>
        <a:buChar char="§"/>
        <a:defRPr sz="1800" kern="1200" baseline="0">
          <a:solidFill>
            <a:schemeClr val="tx1"/>
          </a:solidFill>
          <a:latin typeface="+mn-lt"/>
          <a:ea typeface="+mn-ea"/>
          <a:cs typeface="+mn-cs"/>
        </a:defRPr>
      </a:lvl9pPr>
    </p:bodyStyle>
    <p:otherStyle>
      <a:lvl1pPr marL="0" algn="l" rtl="0" eaLnBrk="1" hangingPunct="1">
        <a:defRPr kern="1200">
          <a:solidFill>
            <a:schemeClr val="tx1"/>
          </a:solidFill>
          <a:latin typeface="+mn-lt"/>
          <a:ea typeface="+mn-ea"/>
          <a:cs typeface="+mn-cs"/>
        </a:defRPr>
      </a:lvl1pPr>
      <a:lvl2pPr marL="457200" algn="l" rtl="0" eaLnBrk="1" hangingPunct="1">
        <a:defRPr kern="1200">
          <a:solidFill>
            <a:schemeClr val="tx1"/>
          </a:solidFill>
          <a:latin typeface="+mn-lt"/>
          <a:ea typeface="+mn-ea"/>
          <a:cs typeface="+mn-cs"/>
        </a:defRPr>
      </a:lvl2pPr>
      <a:lvl3pPr marL="914400" algn="l" rtl="0" eaLnBrk="1" hangingPunct="1">
        <a:defRPr kern="1200">
          <a:solidFill>
            <a:schemeClr val="tx1"/>
          </a:solidFill>
          <a:latin typeface="+mn-lt"/>
          <a:ea typeface="+mn-ea"/>
          <a:cs typeface="+mn-cs"/>
        </a:defRPr>
      </a:lvl3pPr>
      <a:lvl4pPr marL="1371600" algn="l" rtl="0" eaLnBrk="1" hangingPunct="1">
        <a:defRPr kern="1200">
          <a:solidFill>
            <a:schemeClr val="tx1"/>
          </a:solidFill>
          <a:latin typeface="+mn-lt"/>
          <a:ea typeface="+mn-ea"/>
          <a:cs typeface="+mn-cs"/>
        </a:defRPr>
      </a:lvl4pPr>
      <a:lvl5pPr marL="1828800" algn="l" rtl="0" eaLnBrk="1" hangingPunct="1">
        <a:defRPr kern="1200">
          <a:solidFill>
            <a:schemeClr val="tx1"/>
          </a:solidFill>
          <a:latin typeface="+mn-lt"/>
          <a:ea typeface="+mn-ea"/>
          <a:cs typeface="+mn-cs"/>
        </a:defRPr>
      </a:lvl5pPr>
      <a:lvl6pPr marL="2286000" algn="l" rtl="0" eaLnBrk="1" hangingPunct="1">
        <a:defRPr kern="1200">
          <a:solidFill>
            <a:schemeClr val="tx1"/>
          </a:solidFill>
          <a:latin typeface="+mn-lt"/>
          <a:ea typeface="+mn-ea"/>
          <a:cs typeface="+mn-cs"/>
        </a:defRPr>
      </a:lvl6pPr>
      <a:lvl7pPr marL="2743200" algn="l" rtl="0" eaLnBrk="1" hangingPunct="1">
        <a:defRPr kern="1200">
          <a:solidFill>
            <a:schemeClr val="tx1"/>
          </a:solidFill>
          <a:latin typeface="+mn-lt"/>
          <a:ea typeface="+mn-ea"/>
          <a:cs typeface="+mn-cs"/>
        </a:defRPr>
      </a:lvl7pPr>
      <a:lvl8pPr marL="3200400" algn="l" rtl="0" eaLnBrk="1" hangingPunct="1">
        <a:defRPr kern="1200">
          <a:solidFill>
            <a:schemeClr val="tx1"/>
          </a:solidFill>
          <a:latin typeface="+mn-lt"/>
          <a:ea typeface="+mn-ea"/>
          <a:cs typeface="+mn-cs"/>
        </a:defRPr>
      </a:lvl8pPr>
      <a:lvl9pPr marL="3657600" algn="l" rtl="0" eaLnBrk="1" hangingPunct="1">
        <a:defRPr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48658" name="Rectangle 2"/>
          <p:cNvSpPr>
            <a:spLocks noGrp="1" noChangeArrowheads="1"/>
          </p:cNvSpPr>
          <p:nvPr>
            <p:ph type="title"/>
          </p:nvPr>
        </p:nvSpPr>
        <p:spPr bwMode="auto">
          <a:xfrm>
            <a:off x="609600" y="274638"/>
            <a:ext cx="10972800" cy="1143000"/>
          </a:xfrm>
          <a:prstGeom prst="rect">
            <a:avLst/>
          </a:prstGeom>
          <a:noFill/>
          <a:ln>
            <a:noFill/>
          </a:ln>
          <a:effectLst/>
        </p:spPr>
        <p:txBody>
          <a:bodyPr vert="horz" wrap="square" lIns="91440" tIns="45720" rIns="91440" bIns="45720" numCol="1" anchor="ctr" anchorCtr="0" compatLnSpc="1"/>
          <a:lstStyle/>
          <a:p>
            <a:pPr lvl="0"/>
            <a:r>
              <a:rPr lang="es-ES" altLang="en-US"/>
              <a:t>Haga clic para cambiar el estilo de título	</a:t>
            </a:r>
          </a:p>
        </p:txBody>
      </p:sp>
      <p:sp>
        <p:nvSpPr>
          <p:cNvPr id="1048659" name="Rectangle 3"/>
          <p:cNvSpPr>
            <a:spLocks noGrp="1" noChangeArrowheads="1"/>
          </p:cNvSpPr>
          <p:nvPr>
            <p:ph type="body" idx="1"/>
          </p:nvPr>
        </p:nvSpPr>
        <p:spPr bwMode="auto">
          <a:xfrm>
            <a:off x="609600" y="1600201"/>
            <a:ext cx="10972800" cy="4525963"/>
          </a:xfrm>
          <a:prstGeom prst="rect">
            <a:avLst/>
          </a:prstGeom>
          <a:noFill/>
          <a:ln>
            <a:noFill/>
          </a:ln>
          <a:effectLst/>
        </p:spPr>
        <p:txBody>
          <a:bodyPr vert="horz" wrap="square" lIns="91440" tIns="45720" rIns="91440" bIns="45720" numCol="1" anchor="t" anchorCtr="0" compatLnSpc="1"/>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48660"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a:defRPr sz="1400"/>
            </a:lvl1pPr>
          </a:lstStyle>
          <a:p>
            <a:fld id="{ACE1DD3C-81BC-4ECA-AC7D-3F2B9FD44213}" type="datetime1">
              <a:rPr lang="en-US" altLang="en-US" smtClean="0"/>
              <a:pPr/>
              <a:t>7/30/2021</a:t>
            </a:fld>
            <a:endParaRPr lang="es-ES" altLang="en-US"/>
          </a:p>
        </p:txBody>
      </p:sp>
      <p:sp>
        <p:nvSpPr>
          <p:cNvPr id="1048661"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a:defRPr sz="1400"/>
            </a:lvl1pPr>
          </a:lstStyle>
          <a:p>
            <a:r>
              <a:rPr lang="es-ES" altLang="en-US"/>
              <a:t>Shokirov Ismoiljon</a:t>
            </a:r>
          </a:p>
        </p:txBody>
      </p:sp>
      <p:sp>
        <p:nvSpPr>
          <p:cNvPr id="1048662"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a:defRPr sz="1400"/>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48787" name="Rectangle 2"/>
          <p:cNvSpPr>
            <a:spLocks noGrp="1" noChangeArrowheads="1"/>
          </p:cNvSpPr>
          <p:nvPr>
            <p:ph type="title"/>
          </p:nvPr>
        </p:nvSpPr>
        <p:spPr bwMode="auto">
          <a:xfrm>
            <a:off x="609600" y="274638"/>
            <a:ext cx="10972800" cy="1143000"/>
          </a:xfrm>
          <a:prstGeom prst="rect">
            <a:avLst/>
          </a:prstGeom>
          <a:noFill/>
          <a:ln>
            <a:noFill/>
          </a:ln>
          <a:effectLst/>
        </p:spPr>
        <p:txBody>
          <a:bodyPr vert="horz" wrap="square" lIns="91440" tIns="45720" rIns="91440" bIns="45720" numCol="1" anchor="ctr" anchorCtr="0" compatLnSpc="1"/>
          <a:lstStyle/>
          <a:p>
            <a:pPr lvl="0"/>
            <a:r>
              <a:rPr lang="es-ES" altLang="en-US"/>
              <a:t>Haga clic para cambiar el estilo de título	</a:t>
            </a:r>
          </a:p>
        </p:txBody>
      </p:sp>
      <p:sp>
        <p:nvSpPr>
          <p:cNvPr id="1048788" name="Rectangle 3"/>
          <p:cNvSpPr>
            <a:spLocks noGrp="1" noChangeArrowheads="1"/>
          </p:cNvSpPr>
          <p:nvPr>
            <p:ph type="body" idx="1"/>
          </p:nvPr>
        </p:nvSpPr>
        <p:spPr bwMode="auto">
          <a:xfrm>
            <a:off x="609600" y="1600201"/>
            <a:ext cx="10972800" cy="4525963"/>
          </a:xfrm>
          <a:prstGeom prst="rect">
            <a:avLst/>
          </a:prstGeom>
          <a:noFill/>
          <a:ln>
            <a:noFill/>
          </a:ln>
          <a:effectLst/>
        </p:spPr>
        <p:txBody>
          <a:bodyPr vert="horz" wrap="square" lIns="91440" tIns="45720" rIns="91440" bIns="45720" numCol="1" anchor="t" anchorCtr="0" compatLnSpc="1"/>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1048789" name="Rectangle 4"/>
          <p:cNvSpPr>
            <a:spLocks noGrp="1" noChangeArrowheads="1"/>
          </p:cNvSpPr>
          <p:nvPr>
            <p:ph type="dt" sz="half" idx="2"/>
          </p:nvPr>
        </p:nvSpPr>
        <p:spPr bwMode="auto">
          <a:xfrm>
            <a:off x="609600" y="6245225"/>
            <a:ext cx="2844800" cy="476250"/>
          </a:xfrm>
          <a:prstGeom prst="rect">
            <a:avLst/>
          </a:prstGeom>
          <a:noFill/>
          <a:ln>
            <a:noFill/>
          </a:ln>
          <a:effectLst/>
        </p:spPr>
        <p:txBody>
          <a:bodyPr vert="horz" wrap="square" lIns="91440" tIns="45720" rIns="91440" bIns="45720" numCol="1" anchor="t" anchorCtr="0" compatLnSpc="1"/>
          <a:lstStyle>
            <a:lvl1pPr>
              <a:defRPr sz="1400"/>
            </a:lvl1pPr>
          </a:lstStyle>
          <a:p>
            <a:fld id="{25D0D19B-817E-4A81-998D-BBD1911EBB76}" type="datetime1">
              <a:rPr lang="en-US" altLang="en-US" smtClean="0"/>
              <a:pPr/>
              <a:t>7/30/2021</a:t>
            </a:fld>
            <a:endParaRPr lang="es-ES" altLang="en-US"/>
          </a:p>
        </p:txBody>
      </p:sp>
      <p:sp>
        <p:nvSpPr>
          <p:cNvPr id="1048790" name="Rectangle 5"/>
          <p:cNvSpPr>
            <a:spLocks noGrp="1" noChangeArrowheads="1"/>
          </p:cNvSpPr>
          <p:nvPr>
            <p:ph type="ftr" sz="quarter" idx="3"/>
          </p:nvPr>
        </p:nvSpPr>
        <p:spPr bwMode="auto">
          <a:xfrm>
            <a:off x="4165600" y="6245225"/>
            <a:ext cx="3860800" cy="476250"/>
          </a:xfrm>
          <a:prstGeom prst="rect">
            <a:avLst/>
          </a:prstGeom>
          <a:noFill/>
          <a:ln>
            <a:noFill/>
          </a:ln>
          <a:effectLst/>
        </p:spPr>
        <p:txBody>
          <a:bodyPr vert="horz" wrap="square" lIns="91440" tIns="45720" rIns="91440" bIns="45720" numCol="1" anchor="t" anchorCtr="0" compatLnSpc="1"/>
          <a:lstStyle>
            <a:lvl1pPr algn="ctr">
              <a:defRPr sz="1400"/>
            </a:lvl1pPr>
          </a:lstStyle>
          <a:p>
            <a:r>
              <a:rPr lang="es-ES" altLang="en-US"/>
              <a:t>Shokirov Ismoiljon</a:t>
            </a:r>
          </a:p>
        </p:txBody>
      </p:sp>
      <p:sp>
        <p:nvSpPr>
          <p:cNvPr id="1048791" name="Rectangle 6"/>
          <p:cNvSpPr>
            <a:spLocks noGrp="1" noChangeArrowheads="1"/>
          </p:cNvSpPr>
          <p:nvPr>
            <p:ph type="sldNum" sz="quarter" idx="4"/>
          </p:nvPr>
        </p:nvSpPr>
        <p:spPr bwMode="auto">
          <a:xfrm>
            <a:off x="8737600" y="6245225"/>
            <a:ext cx="2844800" cy="476250"/>
          </a:xfrm>
          <a:prstGeom prst="rect">
            <a:avLst/>
          </a:prstGeom>
          <a:noFill/>
          <a:ln>
            <a:noFill/>
          </a:ln>
          <a:effectLst/>
        </p:spPr>
        <p:txBody>
          <a:bodyPr vert="horz" wrap="square" lIns="91440" tIns="45720" rIns="91440" bIns="45720" numCol="1" anchor="t" anchorCtr="0" compatLnSpc="1"/>
          <a:lstStyle>
            <a:lvl1pPr algn="r">
              <a:defRPr sz="1400"/>
            </a:lvl1pPr>
          </a:lstStyle>
          <a:p>
            <a:fld id="{B30F56BD-86B9-4DB6-8CC2-6DAB0FEB70EE}" type="slidenum">
              <a:rPr lang="es-ES" altLang="en-US" smtClean="0"/>
              <a:pPr/>
              <a:t>‹#›</a:t>
            </a:fld>
            <a:endParaRPr lang="es-ES" altLang="en-US"/>
          </a:p>
        </p:txBody>
      </p:sp>
    </p:spTree>
  </p:cSld>
  <p:clrMap bg1="lt1" tx1="dk1" bg2="lt2" tx2="dk2" accent1="accent1" accent2="accent2" accent3="accent3" accent4="accent4" accent5="accent5" accent6="accent6" hlink="hlink" folHlink="folHlink"/>
  <p:sldLayoutIdLst>
    <p:sldLayoutId id="2147483806" r:id="rId1"/>
    <p:sldLayoutId id="2147483807" r:id="rId2"/>
    <p:sldLayoutId id="2147483808" r:id="rId3"/>
    <p:sldLayoutId id="2147483809" r:id="rId4"/>
    <p:sldLayoutId id="2147483810" r:id="rId5"/>
    <p:sldLayoutId id="2147483811" r:id="rId6"/>
    <p:sldLayoutId id="2147483812" r:id="rId7"/>
    <p:sldLayoutId id="2147483813" r:id="rId8"/>
    <p:sldLayoutId id="2147483814" r:id="rId9"/>
    <p:sldLayoutId id="2147483815" r:id="rId10"/>
    <p:sldLayoutId id="2147483816" r:id="rId11"/>
  </p:sldLayoutIdLst>
  <mc:AlternateContent xmlns:mc="http://schemas.openxmlformats.org/markup-compatibility/2006">
    <mc:Choice xmlns:p15="http://schemas.microsoft.com/office/powerpoint/2012/main" xmlns="" Requires="p15">
      <p:transition xmlns:p14="http://schemas.microsoft.com/office/powerpoint/2010/main" spd="slow" advClick="0" p14:dur="1250">
        <p15:prstTrans prst="pageCurlDouble" invX="1"/>
      </p:transition>
    </mc:Choice>
    <mc:Fallback>
      <p:transition spd="slow">
        <p:fade/>
      </p:transition>
    </mc:Fallback>
  </mc:AlternateContent>
  <p:hf sldNum="0" hdr="0" dt="0"/>
  <p:txStyles>
    <p:titleStyle>
      <a:lvl1pPr algn="ctr" rtl="0" eaLnBrk="1" fontAlgn="base" hangingPunct="1">
        <a:spcBef>
          <a:spcPct val="0"/>
        </a:spcBef>
        <a:spcAft>
          <a:spcPct val="0"/>
        </a:spcAft>
        <a:defRPr sz="4400" kern="12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eaLnBrk="1" fontAlgn="base" hangingPunct="1">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5.xml"/></Relationships>
</file>

<file path=ppt/slides/_rels/slide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9.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9.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14.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18.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jpeg"/><Relationship Id="rId1" Type="http://schemas.openxmlformats.org/officeDocument/2006/relationships/slideLayout" Target="../slideLayouts/slideLayout118.xml"/></Relationships>
</file>

<file path=ppt/slides/_rels/slide2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7.jpeg"/><Relationship Id="rId1" Type="http://schemas.openxmlformats.org/officeDocument/2006/relationships/slideLayout" Target="../slideLayouts/slideLayout118.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8.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1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1048586" name="Rectangle 150"/>
          <p:cNvSpPr>
            <a:spLocks noGrp="1" noChangeArrowheads="1"/>
          </p:cNvSpPr>
          <p:nvPr>
            <p:ph type="ctrTitle"/>
          </p:nvPr>
        </p:nvSpPr>
        <p:spPr>
          <a:xfrm>
            <a:off x="1437183" y="780862"/>
            <a:ext cx="5814953" cy="2648138"/>
          </a:xfrm>
        </p:spPr>
        <p:txBody>
          <a:bodyPr anchor="ctr">
            <a:normAutofit fontScale="90000"/>
          </a:bodyPr>
          <a:lstStyle/>
          <a:p>
            <a:r>
              <a:rPr lang="en-US" sz="4400" b="1" dirty="0">
                <a:solidFill>
                  <a:srgbClr val="996600"/>
                </a:solidFill>
              </a:rPr>
              <a:t>Shaxs kamolotida ma’naviy – axloqiy tarbiyaning o’rni va ahamiyati</a:t>
            </a:r>
            <a:endParaRPr lang="es-ES" altLang="en-US" sz="4400" b="1" dirty="0">
              <a:solidFill>
                <a:srgbClr val="996600"/>
              </a:solidFill>
            </a:endParaRPr>
          </a:p>
        </p:txBody>
      </p:sp>
      <p:sp>
        <p:nvSpPr>
          <p:cNvPr id="1048587" name="To‘g‘riburchak 1"/>
          <p:cNvSpPr/>
          <p:nvPr/>
        </p:nvSpPr>
        <p:spPr>
          <a:xfrm>
            <a:off x="7605762" y="5278085"/>
            <a:ext cx="298480" cy="584775"/>
          </a:xfrm>
          <a:prstGeom prst="rect">
            <a:avLst/>
          </a:prstGeom>
        </p:spPr>
        <p:txBody>
          <a:bodyPr wrap="none">
            <a:spAutoFit/>
          </a:bodyPr>
          <a:lstStyle/>
          <a:p>
            <a:r>
              <a:rPr lang="en-US" sz="3200" b="1" dirty="0" smtClean="0">
                <a:solidFill>
                  <a:srgbClr val="996600"/>
                </a:solidFill>
                <a:latin typeface="+mj-lt"/>
                <a:ea typeface="+mj-ea"/>
                <a:cs typeface="+mj-cs"/>
              </a:rPr>
              <a:t> </a:t>
            </a:r>
            <a:endParaRPr lang="zh-CN" altLang="en-US" dirty="0"/>
          </a:p>
        </p:txBody>
      </p:sp>
    </p:spTree>
  </p:cSld>
  <p:clrMapOvr>
    <a:masterClrMapping/>
  </p:clrMapOvr>
  <p:transition spd="slow" advClick="0">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0" name="Sarlavha 7"/>
          <p:cNvSpPr>
            <a:spLocks noGrp="1"/>
          </p:cNvSpPr>
          <p:nvPr>
            <p:ph type="title" idx="4294967295"/>
          </p:nvPr>
        </p:nvSpPr>
        <p:spPr>
          <a:xfrm>
            <a:off x="609600" y="579438"/>
            <a:ext cx="10972800" cy="1143000"/>
          </a:xfrm>
        </p:spPr>
        <p:txBody>
          <a:bodyPr/>
          <a:lstStyle/>
          <a:p>
            <a:r>
              <a:rPr lang="en-US" dirty="0"/>
              <a:t>Reja:</a:t>
            </a:r>
          </a:p>
        </p:txBody>
      </p:sp>
      <p:sp>
        <p:nvSpPr>
          <p:cNvPr id="1048601" name="Tarkibi 8"/>
          <p:cNvSpPr>
            <a:spLocks noGrp="1"/>
          </p:cNvSpPr>
          <p:nvPr>
            <p:ph idx="4294967295"/>
          </p:nvPr>
        </p:nvSpPr>
        <p:spPr>
          <a:xfrm>
            <a:off x="1524000" y="2340881"/>
            <a:ext cx="9144000" cy="3072947"/>
          </a:xfrm>
        </p:spPr>
        <p:txBody>
          <a:bodyPr/>
          <a:lstStyle/>
          <a:p>
            <a:r>
              <a:rPr lang="en-US" dirty="0"/>
              <a:t>Shaxs va uning shakllanishi haqida tushuncha</a:t>
            </a:r>
          </a:p>
          <a:p>
            <a:r>
              <a:rPr lang="en-US" dirty="0"/>
              <a:t>Tarbiya jarayoni haqida tushuncha</a:t>
            </a:r>
          </a:p>
          <a:p>
            <a:r>
              <a:rPr lang="en-US" dirty="0"/>
              <a:t>Axloqiy tarbiya</a:t>
            </a:r>
          </a:p>
          <a:p>
            <a:r>
              <a:rPr lang="en-US" dirty="0"/>
              <a:t>Ma’naviy tarbiya</a:t>
            </a:r>
          </a:p>
        </p:txBody>
      </p:sp>
    </p:spTree>
  </p:cSld>
  <p:clrMapOvr>
    <a:masterClrMapping/>
  </p:clrMapOvr>
  <p:transition spd="slow" advClick="0">
    <p:dissolv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1" name="To‘g‘riburchak 1"/>
          <p:cNvSpPr/>
          <p:nvPr/>
        </p:nvSpPr>
        <p:spPr>
          <a:xfrm>
            <a:off x="3720658" y="1675523"/>
            <a:ext cx="8077198" cy="2700782"/>
          </a:xfrm>
          <a:prstGeom prst="rect">
            <a:avLst/>
          </a:prstGeom>
        </p:spPr>
        <p:txBody>
          <a:bodyPr wrap="square">
            <a:spAutoFit/>
          </a:bodyPr>
          <a:lstStyle/>
          <a:p>
            <a:pPr algn="just"/>
            <a:r>
              <a:rPr lang="en-US" sz="2800" b="1" i="1" dirty="0"/>
              <a:t>«Har bir hunarmand buyumni yasashga yaroqli materialning xossalarini o’rgangani singari, o’z oldiga insonni barkamol qilib tarbiyalash vazifasi turgan pedagog ham shogirdining qanday xislatlarga ega ekanligini bilishi kerak» </a:t>
            </a:r>
          </a:p>
        </p:txBody>
      </p:sp>
      <p:pic>
        <p:nvPicPr>
          <p:cNvPr id="2097152" name="Rasm 2"/>
          <p:cNvPicPr>
            <a:picLocks noChangeAspect="1"/>
          </p:cNvPicPr>
          <p:nvPr/>
        </p:nvPicPr>
        <p:blipFill>
          <a:blip r:embed="rId2" cstate="print"/>
          <a:stretch>
            <a:fillRect/>
          </a:stretch>
        </p:blipFill>
        <p:spPr>
          <a:xfrm>
            <a:off x="217411" y="817671"/>
            <a:ext cx="3503247" cy="3962474"/>
          </a:xfrm>
          <a:prstGeom prst="rect">
            <a:avLst/>
          </a:prstGeom>
        </p:spPr>
      </p:pic>
      <p:sp>
        <p:nvSpPr>
          <p:cNvPr id="1048612" name="To‘g‘riburchak 3"/>
          <p:cNvSpPr/>
          <p:nvPr/>
        </p:nvSpPr>
        <p:spPr>
          <a:xfrm>
            <a:off x="8793169" y="4256924"/>
            <a:ext cx="2684779" cy="579882"/>
          </a:xfrm>
          <a:prstGeom prst="rect">
            <a:avLst/>
          </a:prstGeom>
        </p:spPr>
        <p:txBody>
          <a:bodyPr wrap="none">
            <a:spAutoFit/>
          </a:bodyPr>
          <a:lstStyle/>
          <a:p>
            <a:r>
              <a:rPr lang="en-US" sz="2800" b="1" i="1" dirty="0"/>
              <a:t>Y.A. </a:t>
            </a:r>
            <a:r>
              <a:rPr lang="en-US" sz="2800" b="1" i="1" dirty="0" err="1"/>
              <a:t>Komenskiy</a:t>
            </a:r>
            <a:r>
              <a:rPr lang="en-US" sz="2800" b="1" i="1" dirty="0"/>
              <a:t> </a:t>
            </a:r>
          </a:p>
        </p:txBody>
      </p:sp>
    </p:spTree>
  </p:cSld>
  <p:clrMapOvr>
    <a:masterClrMapping/>
  </p:clrMapOvr>
  <p:transition spd="slow" advClick="0">
    <p:dissolv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4" name="Tarkibi 2"/>
          <p:cNvSpPr>
            <a:spLocks noGrp="1"/>
          </p:cNvSpPr>
          <p:nvPr>
            <p:ph idx="1"/>
          </p:nvPr>
        </p:nvSpPr>
        <p:spPr>
          <a:xfrm>
            <a:off x="404446" y="627187"/>
            <a:ext cx="11383107" cy="4525963"/>
          </a:xfrm>
        </p:spPr>
        <p:txBody>
          <a:bodyPr/>
          <a:lstStyle/>
          <a:p>
            <a:pPr marL="0" indent="0" algn="just">
              <a:buNone/>
            </a:pPr>
            <a:r>
              <a:rPr lang="en-US" dirty="0"/>
              <a:t>	Shaxs – ijtimoiy munosabatlarga kiruvchi va ongli faoliyat bilan shug’ullanuvchi betakror odam. Shaxs tushunchasi insonga taalluqli bo‘lib, psixologik jihatdan taraqqiy etgan, shaxsiy xususiyatlari va xatti-harakatlari bilan boshqalardan ajralib turuvchi, muayyan xulq-atvor va dunyoqarashga ega bo’lgan jamiyatning a’zosini ifodalashga xizmat qiladi. Odam shaxs bo’lishi uchun ruhiy jihatdan rivojlanishi, o‘zini yaxlit inson sifatida his etishi, o‘z xususiyatlari va sifatlari bilan boshqalardan farq qilmog’i kerak.</a:t>
            </a:r>
          </a:p>
        </p:txBody>
      </p:sp>
    </p:spTree>
  </p:cSld>
  <p:clrMapOvr>
    <a:masterClrMapping/>
  </p:clrMapOvr>
  <p:transition spd="slow" advClick="0">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1" name="Matn 6"/>
          <p:cNvSpPr>
            <a:spLocks noGrp="1"/>
          </p:cNvSpPr>
          <p:nvPr>
            <p:ph type="body" idx="1"/>
          </p:nvPr>
        </p:nvSpPr>
        <p:spPr>
          <a:xfrm>
            <a:off x="522515" y="812800"/>
            <a:ext cx="11524343" cy="4630057"/>
          </a:xfrm>
        </p:spPr>
        <p:txBody>
          <a:bodyPr/>
          <a:lstStyle/>
          <a:p>
            <a:pPr marL="342900" indent="-342900">
              <a:buFont typeface="Wingdings" panose="05000000000000000000" pitchFamily="2" charset="2"/>
              <a:buChar char="ü"/>
            </a:pPr>
            <a:r>
              <a:rPr lang="en-US" sz="2800" dirty="0"/>
              <a:t>Go’daklik  davri — chaqaloqlik (1 oy) davri tugagandan to bir yoshgacha bo‘lgan davr.</a:t>
            </a:r>
          </a:p>
          <a:p>
            <a:pPr marL="342900" indent="-342900">
              <a:buFont typeface="Wingdings" panose="05000000000000000000" pitchFamily="2" charset="2"/>
              <a:buChar char="ü"/>
            </a:pPr>
            <a:r>
              <a:rPr lang="en-US" sz="2800" dirty="0"/>
              <a:t>Bog‘chagacha bo’lgan yosh davri — 1 yoshdan 3 yoshgacha.</a:t>
            </a:r>
          </a:p>
          <a:p>
            <a:pPr marL="342900" indent="-342900">
              <a:buFont typeface="Wingdings" panose="05000000000000000000" pitchFamily="2" charset="2"/>
              <a:buChar char="ü"/>
            </a:pPr>
            <a:r>
              <a:rPr lang="en-US" sz="2800"/>
              <a:t>Maktabgacha </a:t>
            </a:r>
            <a:r>
              <a:rPr lang="en-US" sz="2800" dirty="0"/>
              <a:t>bo’lgan yosh davri — 3 yoshdan 7 yoshgacha.</a:t>
            </a:r>
          </a:p>
          <a:p>
            <a:pPr marL="342900" indent="-342900">
              <a:buFont typeface="Wingdings" panose="05000000000000000000" pitchFamily="2" charset="2"/>
              <a:buChar char="ü"/>
            </a:pPr>
            <a:r>
              <a:rPr lang="en-US" sz="2800"/>
              <a:t>Kichik maktab </a:t>
            </a:r>
            <a:r>
              <a:rPr lang="en-US" sz="2800" dirty="0"/>
              <a:t>yoshidagi o‘quvchilar ( bolalar)—7 yoshdan 11,12 yoshgacha.</a:t>
            </a:r>
          </a:p>
          <a:p>
            <a:pPr marL="342900" indent="-342900">
              <a:buFont typeface="Wingdings" panose="05000000000000000000" pitchFamily="2" charset="2"/>
              <a:buChar char="ü"/>
            </a:pPr>
            <a:r>
              <a:rPr lang="en-US" sz="2800"/>
              <a:t>O’rta maktab </a:t>
            </a:r>
            <a:r>
              <a:rPr lang="en-US" sz="2800" dirty="0"/>
              <a:t>yoshidagi o‘quvchilar </a:t>
            </a:r>
            <a:r>
              <a:rPr lang="en-US" sz="2800"/>
              <a:t>(o'smirlar</a:t>
            </a:r>
            <a:r>
              <a:rPr lang="en-US" sz="2800" dirty="0"/>
              <a:t>) — 14—15 yosh.</a:t>
            </a:r>
          </a:p>
          <a:p>
            <a:pPr marL="342900" indent="-342900">
              <a:buFont typeface="Wingdings" panose="05000000000000000000" pitchFamily="2" charset="2"/>
              <a:buChar char="ü"/>
            </a:pPr>
            <a:r>
              <a:rPr lang="en-US" sz="2800" dirty="0"/>
              <a:t>Katta </a:t>
            </a:r>
            <a:r>
              <a:rPr lang="en-US" sz="2800"/>
              <a:t>yoshdagi maktab </a:t>
            </a:r>
            <a:r>
              <a:rPr lang="en-US" sz="2800" dirty="0"/>
              <a:t>o‘quvchilari (o‘spirinlar) — 16—18 yosh.</a:t>
            </a:r>
          </a:p>
        </p:txBody>
      </p:sp>
    </p:spTree>
  </p:cSld>
  <p:clrMapOvr>
    <a:masterClrMapping/>
  </p:clrMapOvr>
  <p:transition spd="slow" advClick="0">
    <p:dissolv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04" name="Diagramma 4"/>
          <p:cNvGraphicFramePr>
            <a:graphicFrameLocks/>
          </p:cNvGraphicFramePr>
          <p:nvPr/>
        </p:nvGraphicFramePr>
        <p:xfrm>
          <a:off x="3635206" y="0"/>
          <a:ext cx="10842794" cy="68106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4194304"/>
                                        </p:tgtEl>
                                        <p:attrNameLst>
                                          <p:attrName>style.visibility</p:attrName>
                                        </p:attrNameLst>
                                      </p:cBhvr>
                                      <p:to>
                                        <p:strVal val="visible"/>
                                      </p:to>
                                    </p:set>
                                    <p:anim calcmode="lin" valueType="num">
                                      <p:cBhvr additive="base">
                                        <p:cTn id="7" dur="4000" fill="hold"/>
                                        <p:tgtEl>
                                          <p:spTgt spid="4194304"/>
                                        </p:tgtEl>
                                        <p:attrNameLst>
                                          <p:attrName>ppt_x</p:attrName>
                                        </p:attrNameLst>
                                      </p:cBhvr>
                                      <p:tavLst>
                                        <p:tav tm="0">
                                          <p:val>
                                            <p:strVal val="0-#ppt_w/2"/>
                                          </p:val>
                                        </p:tav>
                                        <p:tav tm="100000">
                                          <p:val>
                                            <p:strVal val="#ppt_x"/>
                                          </p:val>
                                        </p:tav>
                                      </p:tavLst>
                                    </p:anim>
                                    <p:anim calcmode="lin" valueType="num">
                                      <p:cBhvr additive="base">
                                        <p:cTn id="8" dur="4000" fill="hold"/>
                                        <p:tgtEl>
                                          <p:spTgt spid="41943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19430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45" name="To‘g‘riburchak 3"/>
          <p:cNvSpPr/>
          <p:nvPr/>
        </p:nvSpPr>
        <p:spPr>
          <a:xfrm>
            <a:off x="159657" y="1756228"/>
            <a:ext cx="11872686" cy="5001742"/>
          </a:xfrm>
          <a:prstGeom prst="rect">
            <a:avLst/>
          </a:prstGeom>
        </p:spPr>
        <p:txBody>
          <a:bodyPr wrap="square">
            <a:spAutoFit/>
          </a:bodyPr>
          <a:lstStyle/>
          <a:p>
            <a:r>
              <a:rPr lang="en-US" sz="2800" dirty="0"/>
              <a:t>	Kichik maktab yoshida o‘yin faoliyatining o‘rnini endi o‘qish faoliyati egallaydi. Bu juda qiyin o’tish davri bo’lib, bolaning bo‘yi, og’irligi jihatdan uning tashqi ko‘rinishi kam farq qiladi. Suyaklari qotmagani tufayli tez shikastlanadi. Muskullari tez o‘sishi tufayli serharakat bo’ladi. Bosh miyasi tez rivojlanadi. Jismoniy o‘sishiga xos bu xususiyatlar tarbiyachidan ehtiyotkorlikni talab etadi. Bu yoshda bola bilim olish va o‘rganishga qiziquvchan bo’ladi. Bolalar qiziqishini qanoatlantiruvchi qiziqarli uchrashuv, sayr va tomosha, ekskursiyalarni tashkil etish zarur. Mazkur yosh davri o‘quvchilariga emotsionallik xos, ularning fikrlashi obrazli bo'ladi, his- tuyg‘ulari mazmuni o‘zgaradi. Ular odamlar bilan aloqa qilishga qiziqadilar.</a:t>
            </a:r>
          </a:p>
        </p:txBody>
      </p:sp>
    </p:spTree>
  </p:cSld>
  <p:clrMapOvr>
    <a:masterClrMapping/>
  </p:clrMapOvr>
  <p:transition spd="slow" advClick="0">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56" name="To‘g‘riburchak 3"/>
          <p:cNvSpPr/>
          <p:nvPr/>
        </p:nvSpPr>
        <p:spPr>
          <a:xfrm>
            <a:off x="333829" y="275772"/>
            <a:ext cx="11684000" cy="6903466"/>
          </a:xfrm>
          <a:prstGeom prst="rect">
            <a:avLst/>
          </a:prstGeom>
        </p:spPr>
        <p:txBody>
          <a:bodyPr wrap="square">
            <a:spAutoFit/>
          </a:bodyPr>
          <a:lstStyle/>
          <a:p>
            <a:r>
              <a:rPr lang="en-US" sz="2800" dirty="0"/>
              <a:t>	O’rta maktab yoshi (o‘smirlik 12—15 yosh). O’smirlikning murakkabligi </a:t>
            </a:r>
            <a:r>
              <a:rPr lang="en-US" sz="2800" dirty="0" err="1"/>
              <a:t>anotomik-fiziologik</a:t>
            </a:r>
            <a:r>
              <a:rPr lang="en-US" sz="2800" dirty="0"/>
              <a:t> va psixologik xususiyatdagi kuchli o‘zgarishlar bilan bog’liqdir. Bolaning o‘sishi tezlashadi. Bu davrni o‘tish davri ham deyiladi. Bu davrda jinsiy yetilish davri boshlanadi. Bu bolaning fe’l-atvoriga ta’sir etadi. 0 ‘</a:t>
            </a:r>
            <a:r>
              <a:rPr lang="en-US" sz="2800" dirty="0" err="1"/>
              <a:t>smir</a:t>
            </a:r>
            <a:r>
              <a:rPr lang="en-US" sz="2800" dirty="0"/>
              <a:t> hayotida mehnat, o‘yin, sport va jamoat ishlari katta rol o‘ynaydi. Ba’zilarining o‘zlashtirishi pasayadi. intizomi bo‘shashadi O’smirlarda biror narsaga erishishga nisbatan talab rivojlanadi. Ular tomonidan ijtimoiy talablarning bajarilishi asab tizimining rivojlanishiga ta’sir etadi. Shuning uchun maktab hayoti «qiyin» vazifalarga to‘liq bo‘ladi. Bu yoshda o‘smirlar kattalar oldida o'zining erkinligini namoyish etishga harakat qiladi. O’z-o‘zini tarbiyalashga bo’lgan talab o'sadi.</a:t>
            </a:r>
          </a:p>
          <a:p>
            <a:r>
              <a:rPr lang="en-US" sz="2800" dirty="0"/>
              <a:t>«Dangasa», «qo‘pol», «</a:t>
            </a:r>
            <a:r>
              <a:rPr lang="en-US" sz="2800" dirty="0" err="1"/>
              <a:t>bee’tibor</a:t>
            </a:r>
            <a:r>
              <a:rPr lang="en-US" sz="2800" dirty="0"/>
              <a:t>», «qobiliyatsiz» degan kattalarning</a:t>
            </a:r>
          </a:p>
          <a:p>
            <a:r>
              <a:rPr lang="en-US" sz="2800" dirty="0"/>
              <a:t>baholarini ular og‘rinib qabul qiladilar.</a:t>
            </a:r>
          </a:p>
        </p:txBody>
      </p:sp>
      <p:sp>
        <p:nvSpPr>
          <p:cNvPr id="1048657" name="Pastki kolontitul 1"/>
          <p:cNvSpPr>
            <a:spLocks noGrp="1"/>
          </p:cNvSpPr>
          <p:nvPr>
            <p:ph type="ftr" sz="quarter" idx="11"/>
          </p:nvPr>
        </p:nvSpPr>
        <p:spPr/>
        <p:txBody>
          <a:bodyPr/>
          <a:lstStyle/>
          <a:p>
            <a:r>
              <a:rPr lang="es-ES" altLang="en-US"/>
              <a:t>Shokirov Ismoiljon</a:t>
            </a:r>
          </a:p>
        </p:txBody>
      </p:sp>
    </p:spTree>
  </p:cSld>
  <p:clrMapOvr>
    <a:masterClrMapping/>
  </p:clrMapOvr>
  <p:transition spd="slow" advClick="0">
    <p:dissolv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66" name="To‘g‘riburchak 3"/>
          <p:cNvSpPr/>
          <p:nvPr/>
        </p:nvSpPr>
        <p:spPr>
          <a:xfrm>
            <a:off x="268514" y="1164134"/>
            <a:ext cx="11654972" cy="5838647"/>
          </a:xfrm>
          <a:prstGeom prst="rect">
            <a:avLst/>
          </a:prstGeom>
        </p:spPr>
        <p:txBody>
          <a:bodyPr wrap="square">
            <a:spAutoFit/>
          </a:bodyPr>
          <a:lstStyle/>
          <a:p>
            <a:pPr algn="just"/>
            <a:r>
              <a:rPr lang="en-US" sz="2600" dirty="0"/>
              <a:t>	38 foiz </a:t>
            </a:r>
            <a:r>
              <a:rPr lang="en-US" sz="2600" dirty="0" err="1"/>
              <a:t>o</a:t>
            </a:r>
            <a:r>
              <a:rPr lang="en-US" sz="2600" err="1"/>
              <a:t>‘</a:t>
            </a:r>
            <a:r>
              <a:rPr lang="en-US" sz="2600"/>
              <a:t>smir </a:t>
            </a:r>
            <a:r>
              <a:rPr lang="en-US" sz="2600" dirty="0"/>
              <a:t>hech qaysi o‘quv fanlarini o‘qishga </a:t>
            </a:r>
          </a:p>
          <a:p>
            <a:pPr algn="just"/>
            <a:r>
              <a:rPr lang="en-US" sz="2600"/>
              <a:t>qiziqmaydi</a:t>
            </a:r>
            <a:r>
              <a:rPr lang="en-US" sz="2600" dirty="0"/>
              <a:t>. Boshqalarining uchta yoki ikkita o‘quv fani, aksariyat </a:t>
            </a:r>
          </a:p>
          <a:p>
            <a:pPr algn="just"/>
            <a:r>
              <a:rPr lang="en-US" sz="2600" dirty="0"/>
              <a:t>holatlarda esa bitta o‘quv faniga qiziqishi aniqlangan. Kichik yoshdagi </a:t>
            </a:r>
            <a:r>
              <a:rPr lang="en-US" sz="2600" dirty="0" err="1"/>
              <a:t>o</a:t>
            </a:r>
            <a:r>
              <a:rPr lang="en-US" sz="2600" err="1"/>
              <a:t>‘</a:t>
            </a:r>
            <a:r>
              <a:rPr lang="en-US" sz="2600"/>
              <a:t>smirlar </a:t>
            </a:r>
            <a:r>
              <a:rPr lang="en-US" sz="2600" dirty="0"/>
              <a:t>qiziqishi o‘qituvchiga bog’liq. Lekin ularning qiziqishlari, shuningdek, kitob o‘</a:t>
            </a:r>
            <a:r>
              <a:rPr lang="en-US" sz="2600"/>
              <a:t>qishlari ham barqaror emas</a:t>
            </a:r>
            <a:r>
              <a:rPr lang="en-US" sz="2600" dirty="0"/>
              <a:t>. Turli to‘garaklarga 21 foiz </a:t>
            </a:r>
            <a:r>
              <a:rPr lang="en-US" sz="2600" dirty="0" err="1"/>
              <a:t>o</a:t>
            </a:r>
            <a:r>
              <a:rPr lang="en-US" sz="2600" err="1"/>
              <a:t>‘</a:t>
            </a:r>
            <a:r>
              <a:rPr lang="en-US" sz="2600"/>
              <a:t>smir </a:t>
            </a:r>
            <a:r>
              <a:rPr lang="en-US" sz="2600" dirty="0"/>
              <a:t>qatnashadi, qolganlari sport </a:t>
            </a:r>
            <a:r>
              <a:rPr lang="en-US" sz="2600"/>
              <a:t>yoki musiqa </a:t>
            </a:r>
            <a:r>
              <a:rPr lang="en-US" sz="2600" dirty="0"/>
              <a:t>bilan shug'ullanadi. 40 foiz o'quvchida, sinfdan tashqari ishlarda </a:t>
            </a:r>
            <a:r>
              <a:rPr lang="en-US" sz="2600"/>
              <a:t>qatnashishda ham </a:t>
            </a:r>
            <a:r>
              <a:rPr lang="en-US" sz="2600" dirty="0"/>
              <a:t>barqarorlik yo‘q. </a:t>
            </a:r>
            <a:r>
              <a:rPr lang="en-US" sz="2600"/>
              <a:t>Eng muhim </a:t>
            </a:r>
            <a:r>
              <a:rPr lang="en-US" sz="2600" dirty="0"/>
              <a:t>qiziqish  </a:t>
            </a:r>
            <a:r>
              <a:rPr lang="en-US" sz="2600" dirty="0" err="1"/>
              <a:t>teleeshittirishlarga</a:t>
            </a:r>
            <a:r>
              <a:rPr lang="en-US" sz="2600" dirty="0"/>
              <a:t> qaratilgan. </a:t>
            </a:r>
            <a:r>
              <a:rPr lang="en-US" sz="2600" dirty="0" err="1"/>
              <a:t>TVni</a:t>
            </a:r>
            <a:r>
              <a:rPr lang="en-US" sz="2600" dirty="0"/>
              <a:t> har kuni 88 foiz </a:t>
            </a:r>
            <a:r>
              <a:rPr lang="en-US" sz="2600" dirty="0" err="1"/>
              <a:t>o</a:t>
            </a:r>
            <a:r>
              <a:rPr lang="en-US" sz="2600" err="1"/>
              <a:t>‘</a:t>
            </a:r>
            <a:r>
              <a:rPr lang="en-US" sz="2600"/>
              <a:t>smir tomosha </a:t>
            </a:r>
            <a:r>
              <a:rPr lang="en-US" sz="2600" dirty="0"/>
              <a:t>qiladi. Ular oddiy kunni o‘z ixtiyorlari bilan qanday o‘tkazadilar, degan savolga javob topish uchun o‘tkazilgan tadqiqot natijalari quyidagilarni qayd etdi: 85 foiz </a:t>
            </a:r>
            <a:r>
              <a:rPr lang="en-US" sz="2600" dirty="0" err="1"/>
              <a:t>o</a:t>
            </a:r>
            <a:r>
              <a:rPr lang="en-US" sz="2600" err="1"/>
              <a:t>‘</a:t>
            </a:r>
            <a:r>
              <a:rPr lang="en-US" sz="2600"/>
              <a:t>smir </a:t>
            </a:r>
            <a:r>
              <a:rPr lang="en-US" sz="2600" dirty="0"/>
              <a:t>vaqtini o‘z </a:t>
            </a:r>
            <a:r>
              <a:rPr lang="en-US" sz="2600" dirty="0" err="1"/>
              <a:t>holicha</a:t>
            </a:r>
            <a:r>
              <a:rPr lang="en-US" sz="2600" dirty="0"/>
              <a:t> o‘tkazadi, 70 foizi kino yoki televizor ko‘radi, 50 foizi sport bilan shug‘ullanadi, 45 foizi uxlab yoki </a:t>
            </a:r>
            <a:r>
              <a:rPr lang="en-US" sz="2600"/>
              <a:t>yotib dam </a:t>
            </a:r>
            <a:r>
              <a:rPr lang="en-US" sz="2600" dirty="0"/>
              <a:t>oladi. Shuningdek</a:t>
            </a:r>
            <a:r>
              <a:rPr lang="en-US" sz="2600"/>
              <a:t>, yomon baho olmaslik uchun maktabga </a:t>
            </a:r>
            <a:r>
              <a:rPr lang="en-US" sz="2600" dirty="0"/>
              <a:t>boradigan </a:t>
            </a:r>
            <a:r>
              <a:rPr lang="en-US" sz="2600" dirty="0" err="1"/>
              <a:t>o</a:t>
            </a:r>
            <a:r>
              <a:rPr lang="en-US" sz="2600" err="1"/>
              <a:t>‘</a:t>
            </a:r>
            <a:r>
              <a:rPr lang="en-US" sz="2600"/>
              <a:t>smirlarning </a:t>
            </a:r>
            <a:r>
              <a:rPr lang="en-US" sz="2600" dirty="0"/>
              <a:t>soni 15 foizni tashkil etadi.</a:t>
            </a:r>
          </a:p>
        </p:txBody>
      </p:sp>
    </p:spTree>
  </p:cSld>
  <p:clrMapOvr>
    <a:masterClrMapping/>
  </p:clrMapOvr>
  <p:transition spd="slow" advClick="0">
    <p:dissolv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79" name="To‘g‘riburchak 3"/>
          <p:cNvSpPr/>
          <p:nvPr/>
        </p:nvSpPr>
        <p:spPr>
          <a:xfrm>
            <a:off x="268514" y="151179"/>
            <a:ext cx="11654972" cy="8288782"/>
          </a:xfrm>
          <a:prstGeom prst="rect">
            <a:avLst/>
          </a:prstGeom>
        </p:spPr>
        <p:txBody>
          <a:bodyPr wrap="square">
            <a:spAutoFit/>
          </a:bodyPr>
          <a:lstStyle/>
          <a:p>
            <a:pPr algn="just"/>
            <a:r>
              <a:rPr lang="en-US" sz="2800" dirty="0">
                <a:latin typeface="MS UI Gothic" panose="020B0600070205080204" charset="-128"/>
                <a:ea typeface="MS UI Gothic" panose="020B0600070205080204" charset="-128"/>
              </a:rPr>
              <a:t>	</a:t>
            </a:r>
            <a:r>
              <a:rPr lang="en-US" sz="2800">
                <a:latin typeface="MS UI Gothic" panose="020B0600070205080204" charset="-128"/>
                <a:ea typeface="MS UI Gothic" panose="020B0600070205080204" charset="-128"/>
              </a:rPr>
              <a:t>Katta maktab </a:t>
            </a:r>
            <a:r>
              <a:rPr lang="en-US" sz="2800" dirty="0">
                <a:latin typeface="MS UI Gothic" panose="020B0600070205080204" charset="-128"/>
                <a:ea typeface="MS UI Gothic" panose="020B0600070205080204" charset="-128"/>
              </a:rPr>
              <a:t>yoshi — kollej, litsey o‘quvchilari (o‘spirinlik davri 15—18 yosh). Bu davr o‘spirinlarning ilk balog‘atga yetgan davridir</a:t>
            </a:r>
            <a:r>
              <a:rPr lang="en-US" sz="2800">
                <a:latin typeface="MS UI Gothic" panose="020B0600070205080204" charset="-128"/>
                <a:ea typeface="MS UI Gothic" panose="020B0600070205080204" charset="-128"/>
              </a:rPr>
              <a:t>. Mazkur </a:t>
            </a:r>
            <a:r>
              <a:rPr lang="en-US" sz="2800" dirty="0">
                <a:latin typeface="MS UI Gothic" panose="020B0600070205080204" charset="-128"/>
                <a:ea typeface="MS UI Gothic" panose="020B0600070205080204" charset="-128"/>
              </a:rPr>
              <a:t>davrda jinsiy yetilish tugaydi. </a:t>
            </a:r>
            <a:r>
              <a:rPr lang="en-US" sz="2800">
                <a:latin typeface="MS UI Gothic" panose="020B0600070205080204" charset="-128"/>
                <a:ea typeface="MS UI Gothic" panose="020B0600070205080204" charset="-128"/>
              </a:rPr>
              <a:t>Ularda mustaqillik </a:t>
            </a:r>
            <a:r>
              <a:rPr lang="en-US" sz="2800" dirty="0">
                <a:latin typeface="MS UI Gothic" panose="020B0600070205080204" charset="-128"/>
                <a:ea typeface="MS UI Gothic" panose="020B0600070205080204" charset="-128"/>
              </a:rPr>
              <a:t>sezila boshlaydi. O’spirin yoshlar hayotga kelajak nuqtai nazaridan qaray boshlaydilar</a:t>
            </a:r>
            <a:r>
              <a:rPr lang="en-US" sz="2800">
                <a:latin typeface="MS UI Gothic" panose="020B0600070205080204" charset="-128"/>
                <a:ea typeface="MS UI Gothic" panose="020B0600070205080204" charset="-128"/>
              </a:rPr>
              <a:t>. Madaniy </a:t>
            </a:r>
            <a:r>
              <a:rPr lang="en-US" sz="2800" dirty="0">
                <a:latin typeface="MS UI Gothic" panose="020B0600070205080204" charset="-128"/>
                <a:ea typeface="MS UI Gothic" panose="020B0600070205080204" charset="-128"/>
              </a:rPr>
              <a:t>darajasini orttirishga intilish kuchaya boradi, his-tuyg‘</a:t>
            </a:r>
            <a:r>
              <a:rPr lang="en-US" sz="2800">
                <a:latin typeface="MS UI Gothic" panose="020B0600070205080204" charset="-128"/>
                <a:ea typeface="MS UI Gothic" panose="020B0600070205080204" charset="-128"/>
              </a:rPr>
              <a:t>ularida ham </a:t>
            </a:r>
            <a:r>
              <a:rPr lang="en-US" sz="2800" dirty="0">
                <a:latin typeface="MS UI Gothic" panose="020B0600070205080204" charset="-128"/>
                <a:ea typeface="MS UI Gothic" panose="020B0600070205080204" charset="-128"/>
              </a:rPr>
              <a:t>o‘zgarish yuz beradi. O’z-o‘zini tarbiyalashga kirishadilar. Ideal tanlash va unga ergashish kuchayadi. Bu davrda, ular o‘</a:t>
            </a:r>
            <a:r>
              <a:rPr lang="en-US" sz="2800">
                <a:latin typeface="MS UI Gothic" panose="020B0600070205080204" charset="-128"/>
                <a:ea typeface="MS UI Gothic" panose="020B0600070205080204" charset="-128"/>
              </a:rPr>
              <a:t>rtasida munozaralar </a:t>
            </a:r>
            <a:r>
              <a:rPr lang="en-US" sz="2800" dirty="0">
                <a:latin typeface="MS UI Gothic" panose="020B0600070205080204" charset="-128"/>
                <a:ea typeface="MS UI Gothic" panose="020B0600070205080204" charset="-128"/>
              </a:rPr>
              <a:t>o‘tkazish yaxshi natija beradi. O’spirinlar o‘z guruhiga intiladi. Shuning </a:t>
            </a:r>
            <a:r>
              <a:rPr lang="en-US" sz="2800">
                <a:latin typeface="MS UI Gothic" panose="020B0600070205080204" charset="-128"/>
                <a:ea typeface="MS UI Gothic" panose="020B0600070205080204" charset="-128"/>
              </a:rPr>
              <a:t>uchun ham </a:t>
            </a:r>
            <a:r>
              <a:rPr lang="en-US" sz="2800" dirty="0">
                <a:latin typeface="MS UI Gothic" panose="020B0600070205080204" charset="-128"/>
                <a:ea typeface="MS UI Gothic" panose="020B0600070205080204" charset="-128"/>
              </a:rPr>
              <a:t>o‘spirinning barcha </a:t>
            </a:r>
            <a:r>
              <a:rPr lang="en-US" sz="2800">
                <a:latin typeface="MS UI Gothic" panose="020B0600070205080204" charset="-128"/>
                <a:ea typeface="MS UI Gothic" panose="020B0600070205080204" charset="-128"/>
              </a:rPr>
              <a:t>intilishlari ma’lum maqsadga </a:t>
            </a:r>
            <a:r>
              <a:rPr lang="en-US" sz="2800" dirty="0">
                <a:latin typeface="MS UI Gothic" panose="020B0600070205080204" charset="-128"/>
                <a:ea typeface="MS UI Gothic" panose="020B0600070205080204" charset="-128"/>
              </a:rPr>
              <a:t>yo‘naltirilgan bo’lishi zarur. Ularda o‘quv fanlarini tanlashga nisbatan ehtiyoj kuchaya boradi. O’spirinlik bu aqliy </a:t>
            </a:r>
            <a:r>
              <a:rPr lang="en-US" sz="2800">
                <a:latin typeface="MS UI Gothic" panose="020B0600070205080204" charset="-128"/>
                <a:ea typeface="MS UI Gothic" panose="020B0600070205080204" charset="-128"/>
              </a:rPr>
              <a:t>faoliyatning ham </a:t>
            </a:r>
            <a:r>
              <a:rPr lang="en-US" sz="2800" dirty="0">
                <a:latin typeface="MS UI Gothic" panose="020B0600070205080204" charset="-128"/>
                <a:ea typeface="MS UI Gothic" panose="020B0600070205080204" charset="-128"/>
              </a:rPr>
              <a:t>rivojlanish davri sanaladi. Ular o‘z </a:t>
            </a:r>
            <a:r>
              <a:rPr lang="en-US" sz="2800">
                <a:latin typeface="MS UI Gothic" panose="020B0600070205080204" charset="-128"/>
                <a:ea typeface="MS UI Gothic" panose="020B0600070205080204" charset="-128"/>
              </a:rPr>
              <a:t>fikrlarini mustaqil </a:t>
            </a:r>
            <a:r>
              <a:rPr lang="en-US" sz="2800" dirty="0">
                <a:latin typeface="MS UI Gothic" panose="020B0600070205080204" charset="-128"/>
                <a:ea typeface="MS UI Gothic" panose="020B0600070205080204" charset="-128"/>
              </a:rPr>
              <a:t>ifodalashga harakat qilib, shaxslik </a:t>
            </a:r>
            <a:r>
              <a:rPr lang="en-US" sz="2800">
                <a:latin typeface="MS UI Gothic" panose="020B0600070205080204" charset="-128"/>
                <a:ea typeface="MS UI Gothic" panose="020B0600070205080204" charset="-128"/>
              </a:rPr>
              <a:t>xislatlarini namoyish </a:t>
            </a:r>
            <a:r>
              <a:rPr lang="en-US" sz="2800" dirty="0">
                <a:latin typeface="MS UI Gothic" panose="020B0600070205080204" charset="-128"/>
                <a:ea typeface="MS UI Gothic" panose="020B0600070205080204" charset="-128"/>
              </a:rPr>
              <a:t>eta boshlaydilar. Shunda o‘qituvchilar va katta yoshlilar ularning hali g‘o‘r fikrlari va dunyoqarashlarini to‘g‘ri yo‘</a:t>
            </a:r>
            <a:r>
              <a:rPr lang="en-US" sz="2800">
                <a:latin typeface="MS UI Gothic" panose="020B0600070205080204" charset="-128"/>
                <a:ea typeface="MS UI Gothic" panose="020B0600070205080204" charset="-128"/>
              </a:rPr>
              <a:t>naltirishlari muhim. </a:t>
            </a:r>
            <a:r>
              <a:rPr lang="en-US" sz="2800" dirty="0">
                <a:latin typeface="MS UI Gothic" panose="020B0600070205080204" charset="-128"/>
                <a:ea typeface="MS UI Gothic" panose="020B0600070205080204" charset="-128"/>
              </a:rPr>
              <a:t>Zero, bu davrda o‘z-o‘zini anglash</a:t>
            </a:r>
            <a:r>
              <a:rPr lang="en-US" sz="2800">
                <a:latin typeface="MS UI Gothic" panose="020B0600070205080204" charset="-128"/>
                <a:ea typeface="MS UI Gothic" panose="020B0600070205080204" charset="-128"/>
              </a:rPr>
              <a:t>, ma’naviy-axloqiy, ijtimoiy </a:t>
            </a:r>
            <a:r>
              <a:rPr lang="en-US" sz="2800" dirty="0">
                <a:latin typeface="MS UI Gothic" panose="020B0600070205080204" charset="-128"/>
                <a:ea typeface="MS UI Gothic" panose="020B0600070205080204" charset="-128"/>
              </a:rPr>
              <a:t>xislatlari tez shakllanadi.</a:t>
            </a:r>
          </a:p>
        </p:txBody>
      </p:sp>
    </p:spTree>
  </p:cSld>
  <p:clrMapOvr>
    <a:masterClrMapping/>
  </p:clrMapOvr>
  <p:transition spd="slow" advClick="0">
    <p:dissolv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84" name="To‘g‘riburchak 3"/>
          <p:cNvSpPr/>
          <p:nvPr/>
        </p:nvSpPr>
        <p:spPr>
          <a:xfrm>
            <a:off x="930165" y="2159876"/>
            <a:ext cx="10988566" cy="2779243"/>
          </a:xfrm>
          <a:prstGeom prst="rect">
            <a:avLst/>
          </a:prstGeom>
        </p:spPr>
        <p:txBody>
          <a:bodyPr wrap="square">
            <a:spAutoFit/>
          </a:bodyPr>
          <a:lstStyle/>
          <a:p>
            <a:r>
              <a:rPr lang="en-US" sz="2800" b="1" dirty="0"/>
              <a:t>	Tarbiya </a:t>
            </a:r>
            <a:r>
              <a:rPr lang="en-US" sz="2800" b="1"/>
              <a:t>— muayyan</a:t>
            </a:r>
            <a:r>
              <a:rPr lang="en-US" sz="2800" b="1" dirty="0"/>
              <a:t>, </a:t>
            </a:r>
            <a:r>
              <a:rPr lang="en-US" sz="2800" b="1"/>
              <a:t>aniq maqsad hamda ijtimoiy-tarixiy </a:t>
            </a:r>
            <a:r>
              <a:rPr lang="en-US" sz="2800" b="1" dirty="0"/>
              <a:t>tajriba asosida shaxsni </a:t>
            </a:r>
            <a:r>
              <a:rPr lang="en-US" sz="2800" b="1"/>
              <a:t>har tomonlama </a:t>
            </a:r>
            <a:r>
              <a:rPr lang="en-US" sz="2800" b="1" dirty="0"/>
              <a:t>o‘stirish, uning ongi, xulq-atvori va dunyoqarashini tarkib toptirish jarayoni. 	Boshqacharoq talqin etilganda, tarbiya yosh </a:t>
            </a:r>
            <a:r>
              <a:rPr lang="en-US" sz="2800" b="1"/>
              <a:t>avlodni muayyan maqsad </a:t>
            </a:r>
            <a:r>
              <a:rPr lang="en-US" sz="2800" b="1" dirty="0"/>
              <a:t>yo’Iida </a:t>
            </a:r>
            <a:r>
              <a:rPr lang="en-US" sz="2800" b="1"/>
              <a:t>har tomonlama </a:t>
            </a:r>
            <a:r>
              <a:rPr lang="en-US" sz="2800" b="1" dirty="0"/>
              <a:t>voyaga yetkazish, </a:t>
            </a:r>
            <a:r>
              <a:rPr lang="en-US" sz="2800" b="1"/>
              <a:t>unda ijtimoiy </a:t>
            </a:r>
            <a:r>
              <a:rPr lang="en-US" sz="2800" b="1" dirty="0"/>
              <a:t>ong va xulq-atvorni tarkib toptirishga yo‘naltirilgan faoliyat jarayonidir.</a:t>
            </a:r>
          </a:p>
        </p:txBody>
      </p:sp>
    </p:spTree>
  </p:cSld>
  <p:clrMapOvr>
    <a:masterClrMapping/>
  </p:clrMapOvr>
  <p:transition spd="slow" advClick="0">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94" name="To‘g‘riburchak 1"/>
          <p:cNvSpPr/>
          <p:nvPr/>
        </p:nvSpPr>
        <p:spPr>
          <a:xfrm>
            <a:off x="966325" y="929027"/>
            <a:ext cx="10520605" cy="2820848"/>
          </a:xfrm>
          <a:prstGeom prst="rect">
            <a:avLst/>
          </a:prstGeom>
        </p:spPr>
        <p:txBody>
          <a:bodyPr wrap="square">
            <a:spAutoFit/>
          </a:bodyPr>
          <a:lstStyle/>
          <a:p>
            <a:r>
              <a:rPr lang="en-US" sz="2800" b="1" dirty="0"/>
              <a:t>	Tarbiya — </a:t>
            </a:r>
            <a:r>
              <a:rPr lang="en-US" sz="2800" b="1"/>
              <a:t>shaxsni maqsadga muvofiq takomillashtirish </a:t>
            </a:r>
            <a:r>
              <a:rPr lang="en-US" sz="2800" b="1" dirty="0"/>
              <a:t>uchun uyushtirilgan pedagogik jarayon bo‘lib, tarbiyalanuvchining </a:t>
            </a:r>
            <a:r>
              <a:rPr lang="en-US" sz="2800" b="1"/>
              <a:t>shaxsiga muntazam va tizimli </a:t>
            </a:r>
            <a:r>
              <a:rPr lang="en-US" sz="2800" b="1" dirty="0"/>
              <a:t>ta’sir </a:t>
            </a:r>
            <a:r>
              <a:rPr lang="en-US" sz="2800" b="1"/>
              <a:t>etish imkonini </a:t>
            </a:r>
            <a:r>
              <a:rPr lang="en-US" sz="2800" b="1" dirty="0"/>
              <a:t>beradi.</a:t>
            </a:r>
          </a:p>
          <a:p>
            <a:r>
              <a:rPr lang="en-US" sz="2800" b="1" dirty="0"/>
              <a:t>	Tarbiya jarayoni o‘qituvchi va o‘quvchi (tarbiyachi va</a:t>
            </a:r>
          </a:p>
          <a:p>
            <a:r>
              <a:rPr lang="en-US" sz="2800" b="1" dirty="0"/>
              <a:t>tarbiyalanuvchi)</a:t>
            </a:r>
            <a:r>
              <a:rPr lang="en-US" sz="2800" b="1" dirty="0" err="1"/>
              <a:t>lar</a:t>
            </a:r>
            <a:r>
              <a:rPr lang="en-US" sz="2800" b="1" dirty="0"/>
              <a:t> o‘rtasida tashkil </a:t>
            </a:r>
            <a:r>
              <a:rPr lang="en-US" sz="2800" b="1"/>
              <a:t>etiluvchi hamda aniq maqsadga </a:t>
            </a:r>
            <a:r>
              <a:rPr lang="en-US" sz="2800" b="1" dirty="0"/>
              <a:t>yo‘</a:t>
            </a:r>
            <a:r>
              <a:rPr lang="en-US" sz="2800" b="1"/>
              <a:t>naltirilgan hamkorlik </a:t>
            </a:r>
            <a:r>
              <a:rPr lang="en-US" sz="2800" b="1" dirty="0"/>
              <a:t>jarayonidir. </a:t>
            </a:r>
          </a:p>
        </p:txBody>
      </p:sp>
    </p:spTree>
  </p:cSld>
  <p:clrMapOvr>
    <a:masterClrMapping/>
  </p:clrMapOvr>
  <p:transition spd="slow" advClick="0">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04" name="To‘g‘riburchak 1"/>
          <p:cNvSpPr/>
          <p:nvPr/>
        </p:nvSpPr>
        <p:spPr>
          <a:xfrm>
            <a:off x="1132114" y="795945"/>
            <a:ext cx="10537372" cy="4566044"/>
          </a:xfrm>
          <a:prstGeom prst="rect">
            <a:avLst/>
          </a:prstGeom>
        </p:spPr>
        <p:txBody>
          <a:bodyPr wrap="square">
            <a:spAutoFit/>
          </a:bodyPr>
          <a:lstStyle/>
          <a:p>
            <a:r>
              <a:rPr lang="en-US" sz="4000" b="1" dirty="0"/>
              <a:t>	Tarbiya jarayonida tarbiyalanuvchining ongi shakllana boradi, his-tuyg‘ulari rivojlanadi</a:t>
            </a:r>
            <a:r>
              <a:rPr lang="en-US" sz="4000" b="1"/>
              <a:t>, ijtimoiy </a:t>
            </a:r>
            <a:r>
              <a:rPr lang="en-US" sz="4000" b="1" dirty="0"/>
              <a:t>hayot uchun zarur bo‘</a:t>
            </a:r>
            <a:r>
              <a:rPr lang="en-US" sz="4000" b="1"/>
              <a:t>lgan ijtimoiy </a:t>
            </a:r>
            <a:r>
              <a:rPr lang="en-US" sz="4000" b="1" dirty="0"/>
              <a:t>aloqalarni tashkil </a:t>
            </a:r>
            <a:r>
              <a:rPr lang="en-US" sz="4000" b="1"/>
              <a:t>etishga xizmat </a:t>
            </a:r>
            <a:r>
              <a:rPr lang="en-US" sz="4000" b="1" dirty="0"/>
              <a:t>qiladigan xulqiy odatlar hosil bo‘ladi. Agar bularning birortasi e’tibordan chetda qolsa</a:t>
            </a:r>
            <a:r>
              <a:rPr lang="en-US" sz="4000" b="1"/>
              <a:t>, maqsadga </a:t>
            </a:r>
            <a:r>
              <a:rPr lang="en-US" sz="4000" b="1" dirty="0"/>
              <a:t>erishish qiyinlashadi.</a:t>
            </a:r>
            <a:endParaRPr lang="en-US" sz="4000" dirty="0"/>
          </a:p>
        </p:txBody>
      </p:sp>
    </p:spTree>
  </p:cSld>
  <p:clrMapOvr>
    <a:masterClrMapping/>
  </p:clrMapOvr>
  <p:transition spd="slow" advClick="0">
    <p:dissolv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06" name="To‘g‘riburchak 1"/>
          <p:cNvSpPr/>
          <p:nvPr/>
        </p:nvSpPr>
        <p:spPr>
          <a:xfrm>
            <a:off x="1930400" y="1088569"/>
            <a:ext cx="9100459" cy="3689045"/>
          </a:xfrm>
          <a:prstGeom prst="rect">
            <a:avLst/>
          </a:prstGeom>
        </p:spPr>
        <p:txBody>
          <a:bodyPr wrap="square">
            <a:spAutoFit/>
          </a:bodyPr>
          <a:lstStyle/>
          <a:p>
            <a:pPr algn="just"/>
            <a:r>
              <a:rPr lang="en-US" sz="2800" b="1" dirty="0"/>
              <a:t>	Har </a:t>
            </a:r>
            <a:r>
              <a:rPr lang="en-US" sz="2800" b="1"/>
              <a:t>qanday ijtimoiy jamiyatda </a:t>
            </a:r>
            <a:r>
              <a:rPr lang="en-US" sz="2800" b="1" dirty="0"/>
              <a:t>yosh avlod </a:t>
            </a:r>
            <a:r>
              <a:rPr lang="en-US" sz="2800" b="1"/>
              <a:t>tarbiyasi muayyan maqsad </a:t>
            </a:r>
            <a:r>
              <a:rPr lang="en-US" sz="2800" b="1" dirty="0"/>
              <a:t>asosida tashkil etiladi. </a:t>
            </a:r>
            <a:r>
              <a:rPr lang="en-US" sz="2800" b="1"/>
              <a:t>Tarbiya maqsadi ijtimoiy jamiyat </a:t>
            </a:r>
            <a:r>
              <a:rPr lang="en-US" sz="2800" b="1" dirty="0"/>
              <a:t>taraqqiyoti, uning rivojlanish yo‘nalishi</a:t>
            </a:r>
            <a:r>
              <a:rPr lang="en-US" sz="2800" b="1"/>
              <a:t>, ijtimoiy munosabatlar mazmunidan </a:t>
            </a:r>
            <a:r>
              <a:rPr lang="en-US" sz="2800" b="1" dirty="0"/>
              <a:t>kelib chiqib belgilanadi. </a:t>
            </a:r>
          </a:p>
          <a:p>
            <a:pPr algn="just"/>
            <a:r>
              <a:rPr lang="en-US" sz="2800" b="1" dirty="0"/>
              <a:t>	Bugungi kunda O‘zbekiston Respublikasida tashkil etilayotgan tarbiyaning </a:t>
            </a:r>
            <a:r>
              <a:rPr lang="en-US" sz="2800" b="1"/>
              <a:t>asosiy maqsadi komil </a:t>
            </a:r>
            <a:r>
              <a:rPr lang="en-US" sz="2800" b="1" dirty="0"/>
              <a:t>shaxsni tarbiyalab voyaga yetkazishdan iborat.</a:t>
            </a:r>
          </a:p>
        </p:txBody>
      </p:sp>
    </p:spTree>
  </p:cSld>
  <p:clrMapOvr>
    <a:masterClrMapping/>
  </p:clrMapOvr>
  <p:transition spd="slow" advClick="0">
    <p:dissolv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05" name="Diagramma 1"/>
          <p:cNvGraphicFramePr>
            <a:graphicFrameLocks/>
          </p:cNvGraphicFramePr>
          <p:nvPr/>
        </p:nvGraphicFramePr>
        <p:xfrm>
          <a:off x="1110343" y="1074057"/>
          <a:ext cx="10907486" cy="578394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194305">
                                            <p:graphicEl>
                                              <a:dgm id="{C4DC67C5-E070-4C80-A71E-F37A0EF24712}"/>
                                            </p:graphicEl>
                                          </p:spTgt>
                                        </p:tgtEl>
                                        <p:attrNameLst>
                                          <p:attrName>style.visibility</p:attrName>
                                        </p:attrNameLst>
                                      </p:cBhvr>
                                      <p:to>
                                        <p:strVal val="visible"/>
                                      </p:to>
                                    </p:set>
                                    <p:animEffect transition="in" filter="wipe(up)">
                                      <p:cBhvr>
                                        <p:cTn id="7" dur="500"/>
                                        <p:tgtEl>
                                          <p:spTgt spid="4194305">
                                            <p:graphicEl>
                                              <a:dgm id="{C4DC67C5-E070-4C80-A71E-F37A0EF24712}"/>
                                            </p:graphic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194305">
                                            <p:graphicEl>
                                              <a:dgm id="{64199ACC-5003-4191-9854-8FE452CA4FC0}"/>
                                            </p:graphicEl>
                                          </p:spTgt>
                                        </p:tgtEl>
                                        <p:attrNameLst>
                                          <p:attrName>style.visibility</p:attrName>
                                        </p:attrNameLst>
                                      </p:cBhvr>
                                      <p:to>
                                        <p:strVal val="visible"/>
                                      </p:to>
                                    </p:set>
                                    <p:animEffect transition="in" filter="wipe(up)">
                                      <p:cBhvr>
                                        <p:cTn id="11" dur="500"/>
                                        <p:tgtEl>
                                          <p:spTgt spid="4194305">
                                            <p:graphicEl>
                                              <a:dgm id="{64199ACC-5003-4191-9854-8FE452CA4FC0}"/>
                                            </p:graphic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4194305">
                                            <p:graphicEl>
                                              <a:dgm id="{6148D0F5-9A5C-4D6C-93E6-5D1216A67504}"/>
                                            </p:graphicEl>
                                          </p:spTgt>
                                        </p:tgtEl>
                                        <p:attrNameLst>
                                          <p:attrName>style.visibility</p:attrName>
                                        </p:attrNameLst>
                                      </p:cBhvr>
                                      <p:to>
                                        <p:strVal val="visible"/>
                                      </p:to>
                                    </p:set>
                                    <p:animEffect transition="in" filter="wipe(up)">
                                      <p:cBhvr>
                                        <p:cTn id="15" dur="500"/>
                                        <p:tgtEl>
                                          <p:spTgt spid="4194305">
                                            <p:graphicEl>
                                              <a:dgm id="{6148D0F5-9A5C-4D6C-93E6-5D1216A67504}"/>
                                            </p:graphic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194305">
                                            <p:graphicEl>
                                              <a:dgm id="{240879C7-8AFA-424C-BAC6-C457085C5BF3}"/>
                                            </p:graphicEl>
                                          </p:spTgt>
                                        </p:tgtEl>
                                        <p:attrNameLst>
                                          <p:attrName>style.visibility</p:attrName>
                                        </p:attrNameLst>
                                      </p:cBhvr>
                                      <p:to>
                                        <p:strVal val="visible"/>
                                      </p:to>
                                    </p:set>
                                    <p:animEffect transition="in" filter="wipe(up)">
                                      <p:cBhvr>
                                        <p:cTn id="19" dur="500"/>
                                        <p:tgtEl>
                                          <p:spTgt spid="4194305">
                                            <p:graphicEl>
                                              <a:dgm id="{240879C7-8AFA-424C-BAC6-C457085C5BF3}"/>
                                            </p:graphic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4194305">
                                            <p:graphicEl>
                                              <a:dgm id="{16389575-B47D-4A54-99AD-D452DB00DDDA}"/>
                                            </p:graphicEl>
                                          </p:spTgt>
                                        </p:tgtEl>
                                        <p:attrNameLst>
                                          <p:attrName>style.visibility</p:attrName>
                                        </p:attrNameLst>
                                      </p:cBhvr>
                                      <p:to>
                                        <p:strVal val="visible"/>
                                      </p:to>
                                    </p:set>
                                    <p:animEffect transition="in" filter="wipe(up)">
                                      <p:cBhvr>
                                        <p:cTn id="23" dur="500"/>
                                        <p:tgtEl>
                                          <p:spTgt spid="4194305">
                                            <p:graphicEl>
                                              <a:dgm id="{16389575-B47D-4A54-99AD-D452DB00DDDA}"/>
                                            </p:graphicEl>
                                          </p:spTgt>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4194305">
                                            <p:graphicEl>
                                              <a:dgm id="{75AFB40B-66C5-433F-BAA6-E99EB5B17606}"/>
                                            </p:graphicEl>
                                          </p:spTgt>
                                        </p:tgtEl>
                                        <p:attrNameLst>
                                          <p:attrName>style.visibility</p:attrName>
                                        </p:attrNameLst>
                                      </p:cBhvr>
                                      <p:to>
                                        <p:strVal val="visible"/>
                                      </p:to>
                                    </p:set>
                                    <p:animEffect transition="in" filter="wipe(up)">
                                      <p:cBhvr>
                                        <p:cTn id="27" dur="500"/>
                                        <p:tgtEl>
                                          <p:spTgt spid="4194305">
                                            <p:graphicEl>
                                              <a:dgm id="{75AFB40B-66C5-433F-BAA6-E99EB5B17606}"/>
                                            </p:graphicEl>
                                          </p:spTgt>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4194305">
                                            <p:graphicEl>
                                              <a:dgm id="{1F1A301B-64DA-4780-95FF-E99EE6E4413A}"/>
                                            </p:graphicEl>
                                          </p:spTgt>
                                        </p:tgtEl>
                                        <p:attrNameLst>
                                          <p:attrName>style.visibility</p:attrName>
                                        </p:attrNameLst>
                                      </p:cBhvr>
                                      <p:to>
                                        <p:strVal val="visible"/>
                                      </p:to>
                                    </p:set>
                                    <p:animEffect transition="in" filter="wipe(up)">
                                      <p:cBhvr>
                                        <p:cTn id="31" dur="500"/>
                                        <p:tgtEl>
                                          <p:spTgt spid="4194305">
                                            <p:graphicEl>
                                              <a:dgm id="{1F1A301B-64DA-4780-95FF-E99EE6E4413A}"/>
                                            </p:graphicEl>
                                          </p:spTgt>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4194305">
                                            <p:graphicEl>
                                              <a:dgm id="{01755252-2FFA-47AD-9E19-0C2D615E0B95}"/>
                                            </p:graphicEl>
                                          </p:spTgt>
                                        </p:tgtEl>
                                        <p:attrNameLst>
                                          <p:attrName>style.visibility</p:attrName>
                                        </p:attrNameLst>
                                      </p:cBhvr>
                                      <p:to>
                                        <p:strVal val="visible"/>
                                      </p:to>
                                    </p:set>
                                    <p:animEffect transition="in" filter="wipe(up)">
                                      <p:cBhvr>
                                        <p:cTn id="35" dur="500"/>
                                        <p:tgtEl>
                                          <p:spTgt spid="4194305">
                                            <p:graphicEl>
                                              <a:dgm id="{01755252-2FFA-47AD-9E19-0C2D615E0B95}"/>
                                            </p:graphicEl>
                                          </p:spTgt>
                                        </p:tgtEl>
                                      </p:cBhvr>
                                    </p:animEffect>
                                  </p:childTnLst>
                                </p:cTn>
                              </p:par>
                            </p:childTnLst>
                          </p:cTn>
                        </p:par>
                        <p:par>
                          <p:cTn id="36" fill="hold">
                            <p:stCondLst>
                              <p:cond delay="4000"/>
                            </p:stCondLst>
                            <p:childTnLst>
                              <p:par>
                                <p:cTn id="37" presetID="22" presetClass="entr" presetSubtype="1" fill="hold" grpId="0" nodeType="afterEffect">
                                  <p:stCondLst>
                                    <p:cond delay="0"/>
                                  </p:stCondLst>
                                  <p:childTnLst>
                                    <p:set>
                                      <p:cBhvr>
                                        <p:cTn id="38" dur="1" fill="hold">
                                          <p:stCondLst>
                                            <p:cond delay="0"/>
                                          </p:stCondLst>
                                        </p:cTn>
                                        <p:tgtEl>
                                          <p:spTgt spid="4194305">
                                            <p:graphicEl>
                                              <a:dgm id="{6EEFB0CE-62B8-4EA3-9648-56F2F19F6B9C}"/>
                                            </p:graphicEl>
                                          </p:spTgt>
                                        </p:tgtEl>
                                        <p:attrNameLst>
                                          <p:attrName>style.visibility</p:attrName>
                                        </p:attrNameLst>
                                      </p:cBhvr>
                                      <p:to>
                                        <p:strVal val="visible"/>
                                      </p:to>
                                    </p:set>
                                    <p:animEffect transition="in" filter="wipe(up)">
                                      <p:cBhvr>
                                        <p:cTn id="39" dur="500"/>
                                        <p:tgtEl>
                                          <p:spTgt spid="4194305">
                                            <p:graphicEl>
                                              <a:dgm id="{6EEFB0CE-62B8-4EA3-9648-56F2F19F6B9C}"/>
                                            </p:graphicEl>
                                          </p:spTgt>
                                        </p:tgtEl>
                                      </p:cBhvr>
                                    </p:animEffect>
                                  </p:childTnLst>
                                </p:cTn>
                              </p:par>
                            </p:childTnLst>
                          </p:cTn>
                        </p:par>
                        <p:par>
                          <p:cTn id="40" fill="hold">
                            <p:stCondLst>
                              <p:cond delay="4500"/>
                            </p:stCondLst>
                            <p:childTnLst>
                              <p:par>
                                <p:cTn id="41" presetID="22" presetClass="entr" presetSubtype="1" fill="hold" grpId="0" nodeType="afterEffect">
                                  <p:stCondLst>
                                    <p:cond delay="0"/>
                                  </p:stCondLst>
                                  <p:childTnLst>
                                    <p:set>
                                      <p:cBhvr>
                                        <p:cTn id="42" dur="1" fill="hold">
                                          <p:stCondLst>
                                            <p:cond delay="0"/>
                                          </p:stCondLst>
                                        </p:cTn>
                                        <p:tgtEl>
                                          <p:spTgt spid="4194305">
                                            <p:graphicEl>
                                              <a:dgm id="{FF1F9022-8B86-491F-9627-534986EAC0BB}"/>
                                            </p:graphicEl>
                                          </p:spTgt>
                                        </p:tgtEl>
                                        <p:attrNameLst>
                                          <p:attrName>style.visibility</p:attrName>
                                        </p:attrNameLst>
                                      </p:cBhvr>
                                      <p:to>
                                        <p:strVal val="visible"/>
                                      </p:to>
                                    </p:set>
                                    <p:animEffect transition="in" filter="wipe(up)">
                                      <p:cBhvr>
                                        <p:cTn id="43" dur="500"/>
                                        <p:tgtEl>
                                          <p:spTgt spid="4194305">
                                            <p:graphicEl>
                                              <a:dgm id="{FF1F9022-8B86-491F-9627-534986EAC0BB}"/>
                                            </p:graphicEl>
                                          </p:spTgt>
                                        </p:tgtEl>
                                      </p:cBhvr>
                                    </p:animEffect>
                                  </p:childTnLst>
                                </p:cTn>
                              </p:par>
                            </p:childTnLst>
                          </p:cTn>
                        </p:par>
                        <p:par>
                          <p:cTn id="44" fill="hold">
                            <p:stCondLst>
                              <p:cond delay="5000"/>
                            </p:stCondLst>
                            <p:childTnLst>
                              <p:par>
                                <p:cTn id="45" presetID="22" presetClass="entr" presetSubtype="1" fill="hold" grpId="0" nodeType="afterEffect">
                                  <p:stCondLst>
                                    <p:cond delay="0"/>
                                  </p:stCondLst>
                                  <p:childTnLst>
                                    <p:set>
                                      <p:cBhvr>
                                        <p:cTn id="46" dur="1" fill="hold">
                                          <p:stCondLst>
                                            <p:cond delay="0"/>
                                          </p:stCondLst>
                                        </p:cTn>
                                        <p:tgtEl>
                                          <p:spTgt spid="4194305">
                                            <p:graphicEl>
                                              <a:dgm id="{91F29F3F-BBF5-4116-BC7D-E9DEAAF25DE2}"/>
                                            </p:graphicEl>
                                          </p:spTgt>
                                        </p:tgtEl>
                                        <p:attrNameLst>
                                          <p:attrName>style.visibility</p:attrName>
                                        </p:attrNameLst>
                                      </p:cBhvr>
                                      <p:to>
                                        <p:strVal val="visible"/>
                                      </p:to>
                                    </p:set>
                                    <p:animEffect transition="in" filter="wipe(up)">
                                      <p:cBhvr>
                                        <p:cTn id="47" dur="500"/>
                                        <p:tgtEl>
                                          <p:spTgt spid="4194305">
                                            <p:graphicEl>
                                              <a:dgm id="{91F29F3F-BBF5-4116-BC7D-E9DEAAF25DE2}"/>
                                            </p:graphicEl>
                                          </p:spTgt>
                                        </p:tgtEl>
                                      </p:cBhvr>
                                    </p:animEffect>
                                  </p:childTnLst>
                                </p:cTn>
                              </p:par>
                            </p:childTnLst>
                          </p:cTn>
                        </p:par>
                        <p:par>
                          <p:cTn id="48" fill="hold">
                            <p:stCondLst>
                              <p:cond delay="5500"/>
                            </p:stCondLst>
                            <p:childTnLst>
                              <p:par>
                                <p:cTn id="49" presetID="22" presetClass="entr" presetSubtype="1" fill="hold" grpId="0" nodeType="afterEffect">
                                  <p:stCondLst>
                                    <p:cond delay="0"/>
                                  </p:stCondLst>
                                  <p:childTnLst>
                                    <p:set>
                                      <p:cBhvr>
                                        <p:cTn id="50" dur="1" fill="hold">
                                          <p:stCondLst>
                                            <p:cond delay="0"/>
                                          </p:stCondLst>
                                        </p:cTn>
                                        <p:tgtEl>
                                          <p:spTgt spid="4194305">
                                            <p:graphicEl>
                                              <a:dgm id="{AB2ABEB9-2B0E-48D8-8308-BF85A8B2B400}"/>
                                            </p:graphicEl>
                                          </p:spTgt>
                                        </p:tgtEl>
                                        <p:attrNameLst>
                                          <p:attrName>style.visibility</p:attrName>
                                        </p:attrNameLst>
                                      </p:cBhvr>
                                      <p:to>
                                        <p:strVal val="visible"/>
                                      </p:to>
                                    </p:set>
                                    <p:animEffect transition="in" filter="wipe(up)">
                                      <p:cBhvr>
                                        <p:cTn id="51" dur="500"/>
                                        <p:tgtEl>
                                          <p:spTgt spid="4194305">
                                            <p:graphicEl>
                                              <a:dgm id="{AB2ABEB9-2B0E-48D8-8308-BF85A8B2B400}"/>
                                            </p:graphicEl>
                                          </p:spTgt>
                                        </p:tgtEl>
                                      </p:cBhvr>
                                    </p:animEffect>
                                  </p:childTnLst>
                                </p:cTn>
                              </p:par>
                            </p:childTnLst>
                          </p:cTn>
                        </p:par>
                        <p:par>
                          <p:cTn id="52" fill="hold">
                            <p:stCondLst>
                              <p:cond delay="6000"/>
                            </p:stCondLst>
                            <p:childTnLst>
                              <p:par>
                                <p:cTn id="53" presetID="22" presetClass="entr" presetSubtype="1" fill="hold" grpId="0" nodeType="afterEffect">
                                  <p:stCondLst>
                                    <p:cond delay="0"/>
                                  </p:stCondLst>
                                  <p:childTnLst>
                                    <p:set>
                                      <p:cBhvr>
                                        <p:cTn id="54" dur="1" fill="hold">
                                          <p:stCondLst>
                                            <p:cond delay="0"/>
                                          </p:stCondLst>
                                        </p:cTn>
                                        <p:tgtEl>
                                          <p:spTgt spid="4194305">
                                            <p:graphicEl>
                                              <a:dgm id="{20161261-CA82-4EE3-A194-DB0B0A51CFE5}"/>
                                            </p:graphicEl>
                                          </p:spTgt>
                                        </p:tgtEl>
                                        <p:attrNameLst>
                                          <p:attrName>style.visibility</p:attrName>
                                        </p:attrNameLst>
                                      </p:cBhvr>
                                      <p:to>
                                        <p:strVal val="visible"/>
                                      </p:to>
                                    </p:set>
                                    <p:animEffect transition="in" filter="wipe(up)">
                                      <p:cBhvr>
                                        <p:cTn id="55" dur="500"/>
                                        <p:tgtEl>
                                          <p:spTgt spid="4194305">
                                            <p:graphicEl>
                                              <a:dgm id="{20161261-CA82-4EE3-A194-DB0B0A51CFE5}"/>
                                            </p:graphicEl>
                                          </p:spTgt>
                                        </p:tgtEl>
                                      </p:cBhvr>
                                    </p:animEffect>
                                  </p:childTnLst>
                                </p:cTn>
                              </p:par>
                            </p:childTnLst>
                          </p:cTn>
                        </p:par>
                        <p:par>
                          <p:cTn id="56" fill="hold">
                            <p:stCondLst>
                              <p:cond delay="6500"/>
                            </p:stCondLst>
                            <p:childTnLst>
                              <p:par>
                                <p:cTn id="57" presetID="22" presetClass="entr" presetSubtype="1" fill="hold" grpId="0" nodeType="afterEffect">
                                  <p:stCondLst>
                                    <p:cond delay="0"/>
                                  </p:stCondLst>
                                  <p:childTnLst>
                                    <p:set>
                                      <p:cBhvr>
                                        <p:cTn id="58" dur="1" fill="hold">
                                          <p:stCondLst>
                                            <p:cond delay="0"/>
                                          </p:stCondLst>
                                        </p:cTn>
                                        <p:tgtEl>
                                          <p:spTgt spid="4194305">
                                            <p:graphicEl>
                                              <a:dgm id="{793451F2-688C-480A-B5D9-7A10F8614E86}"/>
                                            </p:graphicEl>
                                          </p:spTgt>
                                        </p:tgtEl>
                                        <p:attrNameLst>
                                          <p:attrName>style.visibility</p:attrName>
                                        </p:attrNameLst>
                                      </p:cBhvr>
                                      <p:to>
                                        <p:strVal val="visible"/>
                                      </p:to>
                                    </p:set>
                                    <p:animEffect transition="in" filter="wipe(up)">
                                      <p:cBhvr>
                                        <p:cTn id="59" dur="500"/>
                                        <p:tgtEl>
                                          <p:spTgt spid="4194305">
                                            <p:graphicEl>
                                              <a:dgm id="{793451F2-688C-480A-B5D9-7A10F8614E86}"/>
                                            </p:graphicEl>
                                          </p:spTgt>
                                        </p:tgtEl>
                                      </p:cBhvr>
                                    </p:animEffect>
                                  </p:childTnLst>
                                </p:cTn>
                              </p:par>
                            </p:childTnLst>
                          </p:cTn>
                        </p:par>
                        <p:par>
                          <p:cTn id="60" fill="hold">
                            <p:stCondLst>
                              <p:cond delay="7000"/>
                            </p:stCondLst>
                            <p:childTnLst>
                              <p:par>
                                <p:cTn id="61" presetID="22" presetClass="entr" presetSubtype="1" fill="hold" grpId="0" nodeType="afterEffect">
                                  <p:stCondLst>
                                    <p:cond delay="0"/>
                                  </p:stCondLst>
                                  <p:childTnLst>
                                    <p:set>
                                      <p:cBhvr>
                                        <p:cTn id="62" dur="1" fill="hold">
                                          <p:stCondLst>
                                            <p:cond delay="0"/>
                                          </p:stCondLst>
                                        </p:cTn>
                                        <p:tgtEl>
                                          <p:spTgt spid="4194305">
                                            <p:graphicEl>
                                              <a:dgm id="{5FFDCC4C-EAB8-4530-B499-FE1A70894532}"/>
                                            </p:graphicEl>
                                          </p:spTgt>
                                        </p:tgtEl>
                                        <p:attrNameLst>
                                          <p:attrName>style.visibility</p:attrName>
                                        </p:attrNameLst>
                                      </p:cBhvr>
                                      <p:to>
                                        <p:strVal val="visible"/>
                                      </p:to>
                                    </p:set>
                                    <p:animEffect transition="in" filter="wipe(up)">
                                      <p:cBhvr>
                                        <p:cTn id="63" dur="500"/>
                                        <p:tgtEl>
                                          <p:spTgt spid="4194305">
                                            <p:graphicEl>
                                              <a:dgm id="{5FFDCC4C-EAB8-4530-B499-FE1A70894532}"/>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194305" grpId="0">
        <p:bldSub>
          <a:bldDgm bld="lvlOne"/>
        </p:bldSub>
      </p:bldGraphic>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19" name="Sarlavha 5"/>
          <p:cNvSpPr>
            <a:spLocks noGrp="1"/>
          </p:cNvSpPr>
          <p:nvPr>
            <p:ph type="title"/>
          </p:nvPr>
        </p:nvSpPr>
        <p:spPr>
          <a:xfrm>
            <a:off x="1120016" y="1422401"/>
            <a:ext cx="9402841" cy="1017034"/>
          </a:xfrm>
        </p:spPr>
        <p:txBody>
          <a:bodyPr>
            <a:normAutofit fontScale="90000"/>
          </a:bodyPr>
          <a:lstStyle/>
          <a:p>
            <a:pPr algn="ctr"/>
            <a:r>
              <a:rPr lang="en-US" sz="5400">
                <a:solidFill>
                  <a:schemeClr val="tx1"/>
                </a:solidFill>
              </a:rPr>
              <a:t>Aniq maqsadga </a:t>
            </a:r>
            <a:r>
              <a:rPr lang="en-US" sz="5400" dirty="0">
                <a:solidFill>
                  <a:schemeClr val="tx1"/>
                </a:solidFill>
              </a:rPr>
              <a:t>yo’naltirilganlik</a:t>
            </a:r>
          </a:p>
        </p:txBody>
      </p:sp>
      <p:sp>
        <p:nvSpPr>
          <p:cNvPr id="1048720" name="Tarkibi 6"/>
          <p:cNvSpPr>
            <a:spLocks noGrp="1"/>
          </p:cNvSpPr>
          <p:nvPr>
            <p:ph idx="1"/>
          </p:nvPr>
        </p:nvSpPr>
        <p:spPr>
          <a:xfrm>
            <a:off x="808982" y="2823568"/>
            <a:ext cx="9987972" cy="2835087"/>
          </a:xfrm>
        </p:spPr>
        <p:txBody>
          <a:bodyPr>
            <a:normAutofit fontScale="97500" lnSpcReduction="20000"/>
          </a:bodyPr>
          <a:lstStyle/>
          <a:p>
            <a:pPr marL="0" indent="0" algn="ctr">
              <a:buNone/>
            </a:pPr>
            <a:r>
              <a:rPr lang="en-US" sz="4000">
                <a:solidFill>
                  <a:schemeClr val="tx1"/>
                </a:solidFill>
              </a:rPr>
              <a:t> Zamonaviy </a:t>
            </a:r>
            <a:r>
              <a:rPr lang="en-US" sz="4000" dirty="0">
                <a:solidFill>
                  <a:schemeClr val="tx1"/>
                </a:solidFill>
              </a:rPr>
              <a:t>talqinda tarbiya jarayoni o‘qituvchi va o‘quvchilar o‘</a:t>
            </a:r>
            <a:r>
              <a:rPr lang="en-US" sz="4000">
                <a:solidFill>
                  <a:schemeClr val="tx1"/>
                </a:solidFill>
              </a:rPr>
              <a:t>rtasidagi muayyan maqsadga </a:t>
            </a:r>
            <a:r>
              <a:rPr lang="en-US" sz="4000" dirty="0">
                <a:solidFill>
                  <a:schemeClr val="tx1"/>
                </a:solidFill>
              </a:rPr>
              <a:t>erishishga </a:t>
            </a:r>
            <a:r>
              <a:rPr lang="en-US" sz="4000">
                <a:solidFill>
                  <a:schemeClr val="tx1"/>
                </a:solidFill>
              </a:rPr>
              <a:t>qaratilgan samarali hamkorlik demakdir</a:t>
            </a:r>
            <a:r>
              <a:rPr lang="en-US" sz="4000" dirty="0">
                <a:solidFill>
                  <a:schemeClr val="tx1"/>
                </a:solidFill>
              </a:rPr>
              <a:t>.</a:t>
            </a:r>
          </a:p>
        </p:txBody>
      </p:sp>
    </p:spTree>
  </p:cSld>
  <p:clrMapOvr>
    <a:masterClrMapping/>
  </p:clrMapOvr>
  <p:transition spd="slow" advClick="0">
    <p:dissolv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30" name="To‘g‘riburchak 3"/>
          <p:cNvSpPr/>
          <p:nvPr/>
        </p:nvSpPr>
        <p:spPr>
          <a:xfrm>
            <a:off x="1335316" y="1769333"/>
            <a:ext cx="10457292" cy="4175150"/>
          </a:xfrm>
          <a:prstGeom prst="rect">
            <a:avLst/>
          </a:prstGeom>
        </p:spPr>
        <p:txBody>
          <a:bodyPr wrap="square">
            <a:spAutoFit/>
          </a:bodyPr>
          <a:lstStyle/>
          <a:p>
            <a:pPr algn="just"/>
            <a:r>
              <a:rPr lang="en-US" sz="2800" dirty="0"/>
              <a:t>	Unda tarbiya mohiyatini yoritishga xizmat qiluvchi ichki va tashqi (subyektiv va obyektiv) omillar ko‘zga tashlanadi. </a:t>
            </a:r>
          </a:p>
          <a:p>
            <a:pPr algn="just"/>
            <a:r>
              <a:rPr lang="en-US" sz="2800" dirty="0"/>
              <a:t>	Subyektiv omillar shaxsning ichki ehtiyojlari, qiziqishlari, hayotiy munosabatlari mazmunini anglashga yordam beradi.</a:t>
            </a:r>
          </a:p>
          <a:p>
            <a:pPr algn="just"/>
            <a:r>
              <a:rPr lang="en-US" sz="2800" dirty="0"/>
              <a:t>	Obyektiv omillar shaxsning hayot kechirishi, shakllanishi, hayotiy muammolarni ijobiy hal etish uchun sharoit yaratadi. </a:t>
            </a:r>
          </a:p>
          <a:p>
            <a:pPr algn="just"/>
            <a:r>
              <a:rPr lang="en-US" sz="2800" dirty="0"/>
              <a:t>	Tarbiya faoliyatining mazmuni, yo‘nalishi va shakli obyektiv sharoitlar bilan qanchalik mutanosib kelsa, shaxsni shakllantirish borasida shunday muvaffaqiyatga erishiladi.</a:t>
            </a:r>
          </a:p>
        </p:txBody>
      </p:sp>
      <p:sp>
        <p:nvSpPr>
          <p:cNvPr id="1048731" name="Sarlavha 4"/>
          <p:cNvSpPr>
            <a:spLocks noGrp="1"/>
          </p:cNvSpPr>
          <p:nvPr>
            <p:ph type="title" idx="4294967295"/>
          </p:nvPr>
        </p:nvSpPr>
        <p:spPr>
          <a:xfrm>
            <a:off x="3351212" y="347019"/>
            <a:ext cx="5489575" cy="1052512"/>
          </a:xfrm>
        </p:spPr>
        <p:txBody>
          <a:bodyPr>
            <a:normAutofit/>
          </a:bodyPr>
          <a:lstStyle/>
          <a:p>
            <a:pPr algn="ctr"/>
            <a:r>
              <a:rPr lang="en-US" sz="5400" dirty="0"/>
              <a:t>Ko’p qirraliligi</a:t>
            </a:r>
          </a:p>
        </p:txBody>
      </p:sp>
    </p:spTree>
  </p:cSld>
  <p:clrMapOvr>
    <a:masterClrMapping/>
  </p:clrMapOvr>
  <p:transition spd="slow" advClick="0">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42" name="Sarlavha 3"/>
          <p:cNvSpPr>
            <a:spLocks noGrp="1"/>
          </p:cNvSpPr>
          <p:nvPr>
            <p:ph type="title"/>
          </p:nvPr>
        </p:nvSpPr>
        <p:spPr>
          <a:xfrm>
            <a:off x="1981199" y="210458"/>
            <a:ext cx="8229600" cy="990600"/>
          </a:xfrm>
        </p:spPr>
        <p:txBody>
          <a:bodyPr/>
          <a:lstStyle/>
          <a:p>
            <a:r>
              <a:rPr lang="en-US"/>
              <a:t>Uzoq muddat davom </a:t>
            </a:r>
            <a:r>
              <a:rPr lang="en-US" dirty="0"/>
              <a:t>etishi</a:t>
            </a:r>
          </a:p>
        </p:txBody>
      </p:sp>
      <p:sp>
        <p:nvSpPr>
          <p:cNvPr id="1048743" name="To‘g‘riburchak 4"/>
          <p:cNvSpPr/>
          <p:nvPr/>
        </p:nvSpPr>
        <p:spPr>
          <a:xfrm>
            <a:off x="283027" y="1727201"/>
            <a:ext cx="11604173" cy="4578045"/>
          </a:xfrm>
          <a:prstGeom prst="rect">
            <a:avLst/>
          </a:prstGeom>
        </p:spPr>
        <p:txBody>
          <a:bodyPr wrap="square">
            <a:spAutoFit/>
          </a:bodyPr>
          <a:lstStyle/>
          <a:p>
            <a:pPr algn="just"/>
            <a:r>
              <a:rPr lang="en-US" sz="2800" dirty="0"/>
              <a:t>	Tarbiya natijalari tez sur’atda yoki yaqqol ko‘zga tashlanmaydi. O’zida insoniy sifatlarni namoyon eta olgan shaxsni tarbiyalab voyaga yetkazishda uzoq muddatli davr talab etiladi. </a:t>
            </a:r>
          </a:p>
          <a:p>
            <a:pPr algn="just"/>
            <a:r>
              <a:rPr lang="en-US" sz="2800" dirty="0"/>
              <a:t>	Shaxsning muayyan vaqtning o‘zida, turli-tuman qarashlar mavjud sharoitda harakat qilishi tarbiya jarayonini murakkablashtiradi. Ta’lim muassasalarida olib borilayotgan tarbiya shaxs ongi, dunyoqarashini shakllantirishda muhim o‘rin tutadi. Binobarin, yoshlik yillarida insonning asab tizimi yuqori darajada </a:t>
            </a:r>
            <a:r>
              <a:rPr lang="en-US" sz="2800" dirty="0" err="1"/>
              <a:t>ta’sirchan</a:t>
            </a:r>
            <a:r>
              <a:rPr lang="en-US" sz="2800" dirty="0"/>
              <a:t> hamda beqaror bo‘ladi. Shu bois tarbiya muvaffaqiyati ayni o‘quvchilik yillarida shaxsga to‘g‘ri tarbiya berish lozimligini talab etadi.</a:t>
            </a:r>
          </a:p>
        </p:txBody>
      </p:sp>
    </p:spTree>
  </p:cSld>
  <p:clrMapOvr>
    <a:masterClrMapping/>
  </p:clrMapOvr>
  <p:transition spd="slow" advClick="0">
    <p:dissolv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49" name="To‘g‘riburchak 3"/>
          <p:cNvSpPr/>
          <p:nvPr/>
        </p:nvSpPr>
        <p:spPr>
          <a:xfrm>
            <a:off x="499490" y="1627624"/>
            <a:ext cx="10697028" cy="4224782"/>
          </a:xfrm>
          <a:prstGeom prst="rect">
            <a:avLst/>
          </a:prstGeom>
        </p:spPr>
        <p:txBody>
          <a:bodyPr wrap="square">
            <a:spAutoFit/>
          </a:bodyPr>
          <a:lstStyle/>
          <a:p>
            <a:pPr algn="just"/>
            <a:r>
              <a:rPr lang="en-US" sz="2800" dirty="0"/>
              <a:t>	Ta’lim muassasasida olib borilayotgan tarbiya jarayoni bu o‘qituvchi va o‘quvchilarning birgalikdagi uzluksiz, tizimli harakatlari jarayonidir. O’quvchilarda ijobiy sifatlarni qaror toptirishda yagona maqsad sari yo‘naltirilgan, bir-birini to‘ldiruvchi, boyitib boruvchi, takomillashtiruvchi faoliyat alohida ahamiyat kasb etadi. Shu bois oila, ta’lim muassasalari, jamoatchilik hamkorligida tashkil etilayotgan tarbiyaviy tadbirlarning uzluksiz o‘tkazilishiga erishish maqsadga muvofiqdir.</a:t>
            </a:r>
          </a:p>
        </p:txBody>
      </p:sp>
      <p:sp>
        <p:nvSpPr>
          <p:cNvPr id="1048750" name="Sarlavha 4"/>
          <p:cNvSpPr>
            <a:spLocks noGrp="1"/>
          </p:cNvSpPr>
          <p:nvPr>
            <p:ph type="title"/>
          </p:nvPr>
        </p:nvSpPr>
        <p:spPr>
          <a:xfrm>
            <a:off x="522515" y="365125"/>
            <a:ext cx="10515600" cy="1325563"/>
          </a:xfrm>
        </p:spPr>
        <p:txBody>
          <a:bodyPr>
            <a:normAutofit/>
          </a:bodyPr>
          <a:lstStyle/>
          <a:p>
            <a:r>
              <a:rPr lang="en-US" sz="5400" b="1" dirty="0"/>
              <a:t>Uzluksizligi</a:t>
            </a:r>
          </a:p>
        </p:txBody>
      </p:sp>
      <p:pic>
        <p:nvPicPr>
          <p:cNvPr id="2097154" name="Rasm 6"/>
          <p:cNvPicPr>
            <a:picLocks noChangeAspect="1"/>
          </p:cNvPicPr>
          <p:nvPr/>
        </p:nvPicPr>
        <p:blipFill>
          <a:blip r:embed="rId2" cstate="print"/>
          <a:stretch>
            <a:fillRect/>
          </a:stretch>
        </p:blipFill>
        <p:spPr>
          <a:xfrm>
            <a:off x="8910273" y="4774238"/>
            <a:ext cx="2526984" cy="1892063"/>
          </a:xfrm>
          <a:prstGeom prst="rect">
            <a:avLst/>
          </a:prstGeom>
        </p:spPr>
      </p:pic>
    </p:spTree>
  </p:cSld>
  <p:clrMapOvr>
    <a:masterClrMapping/>
  </p:clrMapOvr>
  <p:transition spd="slow" advClick="0">
    <p:dissolv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56" name="Sarlavha 3"/>
          <p:cNvSpPr>
            <a:spLocks noGrp="1"/>
          </p:cNvSpPr>
          <p:nvPr>
            <p:ph type="title"/>
          </p:nvPr>
        </p:nvSpPr>
        <p:spPr>
          <a:xfrm>
            <a:off x="609600" y="348343"/>
            <a:ext cx="10972800" cy="1214438"/>
          </a:xfrm>
        </p:spPr>
        <p:txBody>
          <a:bodyPr/>
          <a:lstStyle/>
          <a:p>
            <a:r>
              <a:rPr lang="en-US" dirty="0"/>
              <a:t>Yaxlitlik</a:t>
            </a:r>
          </a:p>
        </p:txBody>
      </p:sp>
      <p:sp>
        <p:nvSpPr>
          <p:cNvPr id="1048757" name="To‘g‘riburchak 4"/>
          <p:cNvSpPr/>
          <p:nvPr/>
        </p:nvSpPr>
        <p:spPr>
          <a:xfrm>
            <a:off x="2002971" y="1443841"/>
            <a:ext cx="9318171" cy="4112742"/>
          </a:xfrm>
          <a:prstGeom prst="rect">
            <a:avLst/>
          </a:prstGeom>
        </p:spPr>
        <p:txBody>
          <a:bodyPr wrap="square">
            <a:spAutoFit/>
          </a:bodyPr>
          <a:lstStyle/>
          <a:p>
            <a:pPr algn="just"/>
            <a:r>
              <a:rPr lang="en-US" sz="2800" dirty="0"/>
              <a:t>	Tarbiya jarayonining maqsadi, mazmuni va metodlarini birligi shaxsni shakllantirish g‘oyasini amalga oshirish uchun xizmat qiladi. Shaxs ma’naviy-axloqiy sifatlarni </a:t>
            </a:r>
            <a:r>
              <a:rPr lang="en-US" sz="2800" dirty="0" err="1"/>
              <a:t>navbatma</a:t>
            </a:r>
            <a:r>
              <a:rPr lang="en-US" sz="2800" dirty="0"/>
              <a:t>-navbat emas, balki yaxlit tarzda o‘zlashtira boradi, shu bois pedagogik ta’sir ham yaxlitlik, </a:t>
            </a:r>
            <a:r>
              <a:rPr lang="en-US" sz="2800" dirty="0" err="1"/>
              <a:t>tizimlilik</a:t>
            </a:r>
            <a:r>
              <a:rPr lang="en-US" sz="2800" dirty="0"/>
              <a:t> xarakteriga ega bo‘lishi lozim. Tarbiya jarayonining yaxlitlik, </a:t>
            </a:r>
            <a:r>
              <a:rPr lang="en-US" sz="2800" dirty="0" err="1"/>
              <a:t>tizimlilik</a:t>
            </a:r>
            <a:r>
              <a:rPr lang="en-US" sz="2800" dirty="0"/>
              <a:t> xususiyati bir qator muhim pedagogik talablarga amal qilish, o‘qituvchi va o‘quvchilar o‘rtasidagi hamkorlikni qaror toptirishni talab etadi.</a:t>
            </a:r>
          </a:p>
        </p:txBody>
      </p:sp>
    </p:spTree>
  </p:cSld>
  <p:clrMapOvr>
    <a:masterClrMapping/>
  </p:clrMapOvr>
  <p:transition spd="slow" advClick="0">
    <p:dissolv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64" name="Sarlavha 3"/>
          <p:cNvSpPr>
            <a:spLocks noGrp="1"/>
          </p:cNvSpPr>
          <p:nvPr>
            <p:ph type="title"/>
          </p:nvPr>
        </p:nvSpPr>
        <p:spPr>
          <a:xfrm>
            <a:off x="199696" y="717331"/>
            <a:ext cx="11792607" cy="2711669"/>
          </a:xfrm>
        </p:spPr>
        <p:txBody>
          <a:bodyPr>
            <a:noAutofit/>
          </a:bodyPr>
          <a:lstStyle/>
          <a:p>
            <a:r>
              <a:rPr lang="en-US" sz="3200" b="1" dirty="0">
                <a:latin typeface="+mn-lt"/>
              </a:rPr>
              <a:t>	Jamiyatda kechayotgan ijtimoiy islohotlarning samaradorligi uning fuqarolari ega bo‘lgan ma’naviyatga bog‘liq. Shu bois mustaqillikning dastlabki yillarida O’zbekiston Respublikasi birinchi  Prezidenti I.A. Karimov jamiyat rivojlanishining ma’naviy-axloqiy negizlarini aniq belgilab berdi va ma’naviy –axloqiy ishlash ushbu yo’nalish asosida olib borildi.</a:t>
            </a:r>
          </a:p>
        </p:txBody>
      </p:sp>
      <p:sp>
        <p:nvSpPr>
          <p:cNvPr id="1048765" name="Matn 4"/>
          <p:cNvSpPr>
            <a:spLocks noGrp="1"/>
          </p:cNvSpPr>
          <p:nvPr>
            <p:ph type="body" idx="1"/>
          </p:nvPr>
        </p:nvSpPr>
        <p:spPr>
          <a:xfrm>
            <a:off x="316822" y="3561776"/>
            <a:ext cx="11556124" cy="2879460"/>
          </a:xfrm>
        </p:spPr>
        <p:txBody>
          <a:bodyPr>
            <a:normAutofit fontScale="93750" lnSpcReduction="20000"/>
          </a:bodyPr>
          <a:lstStyle/>
          <a:p>
            <a:pPr marL="342900" indent="-342900">
              <a:buFont typeface="Wingdings" panose="05000000000000000000" pitchFamily="2" charset="2"/>
              <a:buChar char="ü"/>
            </a:pPr>
            <a:r>
              <a:rPr lang="en-US" sz="3200" b="1" dirty="0">
                <a:solidFill>
                  <a:schemeClr val="tx1"/>
                </a:solidFill>
              </a:rPr>
              <a:t>umuminsoniy qadriyatlarga sodiqlik;</a:t>
            </a:r>
          </a:p>
          <a:p>
            <a:pPr marL="342900" indent="-342900">
              <a:buFont typeface="Wingdings" panose="05000000000000000000" pitchFamily="2" charset="2"/>
              <a:buChar char="ü"/>
            </a:pPr>
            <a:r>
              <a:rPr lang="en-US" sz="3200" b="1" dirty="0">
                <a:solidFill>
                  <a:schemeClr val="tx1"/>
                </a:solidFill>
              </a:rPr>
              <a:t>xalqimizning ma’naviy merosini mustahkamlash va rivojlantirish;</a:t>
            </a:r>
          </a:p>
          <a:p>
            <a:pPr marL="342900" indent="-342900">
              <a:buFont typeface="Wingdings" panose="05000000000000000000" pitchFamily="2" charset="2"/>
              <a:buChar char="ü"/>
            </a:pPr>
            <a:r>
              <a:rPr lang="en-US" sz="3200" b="1" dirty="0">
                <a:solidFill>
                  <a:schemeClr val="tx1"/>
                </a:solidFill>
              </a:rPr>
              <a:t>insonning o‘z imkoniyatlarini erkin namoyon qilishi;</a:t>
            </a:r>
          </a:p>
          <a:p>
            <a:pPr marL="342900" indent="-342900">
              <a:buFont typeface="Wingdings" panose="05000000000000000000" pitchFamily="2" charset="2"/>
              <a:buChar char="ü"/>
            </a:pPr>
            <a:r>
              <a:rPr lang="en-US" sz="3200" b="1" dirty="0">
                <a:solidFill>
                  <a:schemeClr val="tx1"/>
                </a:solidFill>
              </a:rPr>
              <a:t>vatanparvarlik</a:t>
            </a:r>
          </a:p>
        </p:txBody>
      </p:sp>
      <p:pic>
        <p:nvPicPr>
          <p:cNvPr id="2097155" name="Picture 5" descr="C:\Documents and Settings\Husan\Рабочий стол\fon bayroq.jpg"/>
          <p:cNvPicPr>
            <a:picLocks noChangeAspect="1" noChangeArrowheads="1"/>
          </p:cNvPicPr>
          <p:nvPr/>
        </p:nvPicPr>
        <p:blipFill>
          <a:blip r:embed="rId2" cstate="print"/>
          <a:srcRect/>
          <a:stretch>
            <a:fillRect/>
          </a:stretch>
        </p:blipFill>
        <p:spPr bwMode="auto">
          <a:xfrm>
            <a:off x="0" y="1757"/>
            <a:ext cx="12192000" cy="392966"/>
          </a:xfrm>
          <a:prstGeom prst="rect">
            <a:avLst/>
          </a:prstGeom>
          <a:noFill/>
          <a:ln>
            <a:noFill/>
          </a:ln>
        </p:spPr>
      </p:pic>
      <p:pic>
        <p:nvPicPr>
          <p:cNvPr id="2097156" name="Picture 5" descr="C:\Documents and Settings\Husan\Рабочий стол\fon bayroq.jpg"/>
          <p:cNvPicPr>
            <a:picLocks noChangeAspect="1" noChangeArrowheads="1"/>
          </p:cNvPicPr>
          <p:nvPr/>
        </p:nvPicPr>
        <p:blipFill>
          <a:blip r:embed="rId2" cstate="print"/>
          <a:srcRect/>
          <a:stretch>
            <a:fillRect/>
          </a:stretch>
        </p:blipFill>
        <p:spPr bwMode="auto">
          <a:xfrm>
            <a:off x="-1116" y="6463655"/>
            <a:ext cx="12192000" cy="392966"/>
          </a:xfrm>
          <a:prstGeom prst="rect">
            <a:avLst/>
          </a:prstGeom>
          <a:noFill/>
          <a:ln>
            <a:noFill/>
          </a:ln>
        </p:spPr>
      </p:pic>
      <p:pic>
        <p:nvPicPr>
          <p:cNvPr id="2097157" name="Picture 3" descr="bayroqgerb1 copy"/>
          <p:cNvPicPr>
            <a:picLocks noChangeAspect="1" noChangeArrowheads="1"/>
          </p:cNvPicPr>
          <p:nvPr/>
        </p:nvPicPr>
        <p:blipFill>
          <a:blip r:embed="rId3" cstate="print"/>
          <a:srcRect/>
          <a:stretch>
            <a:fillRect/>
          </a:stretch>
        </p:blipFill>
        <p:spPr bwMode="auto">
          <a:xfrm>
            <a:off x="9882370" y="5001506"/>
            <a:ext cx="1724351" cy="1188242"/>
          </a:xfrm>
          <a:prstGeom prst="rect">
            <a:avLst/>
          </a:prstGeom>
          <a:noFill/>
          <a:ln>
            <a:noFill/>
          </a:ln>
        </p:spPr>
      </p:pic>
    </p:spTree>
  </p:cSld>
  <p:clrMapOvr>
    <a:masterClrMapping/>
  </p:clrMapOvr>
  <p:transition spd="slow" advClick="0">
    <p:dissolv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67" name="To‘g‘riburchak 3"/>
          <p:cNvSpPr/>
          <p:nvPr/>
        </p:nvSpPr>
        <p:spPr>
          <a:xfrm>
            <a:off x="111871" y="1176596"/>
            <a:ext cx="11775330" cy="4571492"/>
          </a:xfrm>
          <a:prstGeom prst="rect">
            <a:avLst/>
          </a:prstGeom>
        </p:spPr>
        <p:txBody>
          <a:bodyPr wrap="square">
            <a:spAutoFit/>
          </a:bodyPr>
          <a:lstStyle/>
          <a:p>
            <a:pPr marL="457200" indent="-457200" algn="just">
              <a:buFont typeface="Wingdings" panose="05000000000000000000" pitchFamily="2" charset="2"/>
              <a:buChar char="v"/>
            </a:pPr>
            <a:r>
              <a:rPr lang="en-US" sz="2800" b="1" dirty="0"/>
              <a:t>	Ijtimoiy tarbiyaning boshqa turlari kabi ma’naviy-axloqiy tarbiya asosini ham ilg‘or milliy, ma’naviy-axloqiy qadriyatlar, xalq pedagogikasi g‘oyalari tashkil etadi.</a:t>
            </a:r>
          </a:p>
          <a:p>
            <a:pPr marL="457200" indent="-457200" algn="just">
              <a:buFont typeface="Wingdings" panose="05000000000000000000" pitchFamily="2" charset="2"/>
              <a:buChar char="v"/>
            </a:pPr>
            <a:r>
              <a:rPr lang="en-US" sz="2800" b="1" dirty="0"/>
              <a:t>	Ma’naviyat shaxs, xalq, davlat va jamiyatning kuch-qudrati, taraqqiyoti,</a:t>
            </a:r>
          </a:p>
          <a:p>
            <a:pPr algn="just"/>
            <a:r>
              <a:rPr lang="en-US" sz="2800" b="1" dirty="0"/>
              <a:t>imkoniyatlari va istiqbollarini belgilab beruvchi ichki ijobiy, ruhiy omildir.</a:t>
            </a:r>
          </a:p>
          <a:p>
            <a:pPr marL="457200" indent="-457200" algn="just">
              <a:buFont typeface="Wingdings" panose="05000000000000000000" pitchFamily="2" charset="2"/>
              <a:buChar char="v"/>
            </a:pPr>
            <a:r>
              <a:rPr lang="en-US" sz="2800" b="1" dirty="0"/>
              <a:t>	Ma’naviyat (arabcha «ma’naviyat» — ma’nolar majmui) mohiyatiga</a:t>
            </a:r>
          </a:p>
          <a:p>
            <a:pPr algn="just"/>
            <a:r>
              <a:rPr lang="en-US" sz="2800" b="1" dirty="0"/>
              <a:t>ko‘ra ijtimoiy taraqqiyotga ijobiy ta’sir o‘tkazuvchi </a:t>
            </a:r>
            <a:r>
              <a:rPr lang="en-US" sz="2800" b="1" dirty="0" err="1"/>
              <a:t>falsafiy</a:t>
            </a:r>
            <a:r>
              <a:rPr lang="en-US" sz="2800" b="1" dirty="0"/>
              <a:t>, huquqiy, ilmiy,</a:t>
            </a:r>
          </a:p>
          <a:p>
            <a:pPr algn="just"/>
            <a:r>
              <a:rPr lang="en-US" sz="2800" b="1" dirty="0"/>
              <a:t>badiiy, axloqiy, diniy tasavvur, tushuncha va g‘oyalar majmui hisoblanadi.</a:t>
            </a:r>
          </a:p>
        </p:txBody>
      </p:sp>
      <p:pic>
        <p:nvPicPr>
          <p:cNvPr id="2097158" name="Picture 5" descr="C:\Documents and Settings\Husan\Рабочий стол\fon bayroq.jpg"/>
          <p:cNvPicPr>
            <a:picLocks noChangeAspect="1" noChangeArrowheads="1"/>
          </p:cNvPicPr>
          <p:nvPr/>
        </p:nvPicPr>
        <p:blipFill>
          <a:blip r:embed="rId2" cstate="print"/>
          <a:srcRect/>
          <a:stretch>
            <a:fillRect/>
          </a:stretch>
        </p:blipFill>
        <p:spPr bwMode="auto">
          <a:xfrm>
            <a:off x="0" y="1757"/>
            <a:ext cx="12192000" cy="392966"/>
          </a:xfrm>
          <a:prstGeom prst="rect">
            <a:avLst/>
          </a:prstGeom>
          <a:noFill/>
          <a:ln>
            <a:noFill/>
          </a:ln>
        </p:spPr>
      </p:pic>
      <p:pic>
        <p:nvPicPr>
          <p:cNvPr id="2097159" name="Picture 5" descr="C:\Documents and Settings\Husan\Рабочий стол\fon bayroq.jpg"/>
          <p:cNvPicPr>
            <a:picLocks noChangeAspect="1" noChangeArrowheads="1"/>
          </p:cNvPicPr>
          <p:nvPr/>
        </p:nvPicPr>
        <p:blipFill>
          <a:blip r:embed="rId2" cstate="print"/>
          <a:srcRect/>
          <a:stretch>
            <a:fillRect/>
          </a:stretch>
        </p:blipFill>
        <p:spPr bwMode="auto">
          <a:xfrm>
            <a:off x="-1116" y="6463655"/>
            <a:ext cx="12192000" cy="392966"/>
          </a:xfrm>
          <a:prstGeom prst="rect">
            <a:avLst/>
          </a:prstGeom>
          <a:noFill/>
          <a:ln>
            <a:noFill/>
          </a:ln>
        </p:spPr>
      </p:pic>
      <p:pic>
        <p:nvPicPr>
          <p:cNvPr id="2097160" name="Picture 3" descr="bayroqgerb1 copy"/>
          <p:cNvPicPr>
            <a:picLocks noChangeAspect="1" noChangeArrowheads="1"/>
          </p:cNvPicPr>
          <p:nvPr/>
        </p:nvPicPr>
        <p:blipFill>
          <a:blip r:embed="rId3" cstate="print"/>
          <a:srcRect/>
          <a:stretch>
            <a:fillRect/>
          </a:stretch>
        </p:blipFill>
        <p:spPr bwMode="auto">
          <a:xfrm>
            <a:off x="9882370" y="5001506"/>
            <a:ext cx="1724351" cy="1188242"/>
          </a:xfrm>
          <a:prstGeom prst="rect">
            <a:avLst/>
          </a:prstGeom>
          <a:noFill/>
          <a:ln>
            <a:noFill/>
          </a:ln>
        </p:spPr>
      </p:pic>
    </p:spTree>
  </p:cSld>
  <p:clrMapOvr>
    <a:masterClrMapping/>
  </p:clrMapOvr>
  <p:transition spd="slow" advClick="0">
    <p:dissolv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61" name="Picture 5" descr="C:\Documents and Settings\Husan\Рабочий стол\fon bayroq.jpg"/>
          <p:cNvPicPr>
            <a:picLocks noChangeAspect="1" noChangeArrowheads="1"/>
          </p:cNvPicPr>
          <p:nvPr/>
        </p:nvPicPr>
        <p:blipFill>
          <a:blip r:embed="rId2" cstate="print"/>
          <a:srcRect/>
          <a:stretch>
            <a:fillRect/>
          </a:stretch>
        </p:blipFill>
        <p:spPr bwMode="auto">
          <a:xfrm>
            <a:off x="0" y="1757"/>
            <a:ext cx="12192000" cy="392966"/>
          </a:xfrm>
          <a:prstGeom prst="rect">
            <a:avLst/>
          </a:prstGeom>
          <a:noFill/>
          <a:ln>
            <a:noFill/>
          </a:ln>
        </p:spPr>
      </p:pic>
      <p:pic>
        <p:nvPicPr>
          <p:cNvPr id="2097162" name="Picture 5" descr="C:\Documents and Settings\Husan\Рабочий стол\fon bayroq.jpg"/>
          <p:cNvPicPr>
            <a:picLocks noChangeAspect="1" noChangeArrowheads="1"/>
          </p:cNvPicPr>
          <p:nvPr/>
        </p:nvPicPr>
        <p:blipFill>
          <a:blip r:embed="rId2" cstate="print"/>
          <a:srcRect/>
          <a:stretch>
            <a:fillRect/>
          </a:stretch>
        </p:blipFill>
        <p:spPr bwMode="auto">
          <a:xfrm>
            <a:off x="-1116" y="6463655"/>
            <a:ext cx="12192000" cy="392966"/>
          </a:xfrm>
          <a:prstGeom prst="rect">
            <a:avLst/>
          </a:prstGeom>
          <a:noFill/>
          <a:ln>
            <a:noFill/>
          </a:ln>
        </p:spPr>
      </p:pic>
      <p:sp>
        <p:nvSpPr>
          <p:cNvPr id="1048769" name="To‘g‘riburchak 1"/>
          <p:cNvSpPr/>
          <p:nvPr/>
        </p:nvSpPr>
        <p:spPr>
          <a:xfrm>
            <a:off x="78269" y="456554"/>
            <a:ext cx="11793165" cy="7047865"/>
          </a:xfrm>
          <a:prstGeom prst="rect">
            <a:avLst/>
          </a:prstGeom>
        </p:spPr>
        <p:txBody>
          <a:bodyPr wrap="square">
            <a:spAutoFit/>
          </a:bodyPr>
          <a:lstStyle/>
          <a:p>
            <a:pPr marL="457200" indent="-457200" algn="just">
              <a:buFont typeface="Wingdings" panose="05000000000000000000" pitchFamily="2" charset="2"/>
              <a:buChar char="v"/>
            </a:pPr>
            <a:r>
              <a:rPr lang="en-US" sz="2700" b="1" dirty="0"/>
              <a:t>	Madaniyat («</a:t>
            </a:r>
            <a:r>
              <a:rPr lang="en-US" sz="2700" b="1" dirty="0" err="1"/>
              <a:t>cultura</a:t>
            </a:r>
            <a:r>
              <a:rPr lang="en-US" sz="2700" b="1" dirty="0"/>
              <a:t>» so‘zidan olingan bo‘lib, parvarish qilish, ishlov berish ma’nosini bildiradi) — ijtimoiy taraqqiyot davomida </a:t>
            </a:r>
            <a:r>
              <a:rPr lang="en-US" sz="2700" b="1" dirty="0" err="1"/>
              <a:t>insonlaming</a:t>
            </a:r>
            <a:r>
              <a:rPr lang="en-US" sz="2700" b="1" dirty="0"/>
              <a:t> faoliyati tufayli qo‘lga kiritilib, ularning ijtimoiy ehtiyojlarini qondirishga xizmat qiluvchi moddiy va m </a:t>
            </a:r>
            <a:r>
              <a:rPr lang="en-US" sz="2700" b="1" dirty="0" err="1"/>
              <a:t>a’naviy</a:t>
            </a:r>
            <a:r>
              <a:rPr lang="en-US" sz="2700" b="1" dirty="0"/>
              <a:t> boyliklar tizimi.</a:t>
            </a:r>
          </a:p>
          <a:p>
            <a:pPr marL="457200" indent="-457200" algn="just">
              <a:buFont typeface="Wingdings" panose="05000000000000000000" pitchFamily="2" charset="2"/>
              <a:buChar char="v"/>
            </a:pPr>
            <a:r>
              <a:rPr lang="en-US" sz="2700" b="1" dirty="0"/>
              <a:t>	Ma’rifat shaxs ongiga ilmiy bilim, axloq qoidalari hamda ijtimoiy </a:t>
            </a:r>
            <a:r>
              <a:rPr lang="en-US" sz="2700" b="1" dirty="0" err="1"/>
              <a:t>munosabatlami</a:t>
            </a:r>
            <a:r>
              <a:rPr lang="en-US" sz="2700" b="1" dirty="0"/>
              <a:t> tartibga soluvchi huquqiy me’yorlarni singdirish, ta’lim- tarbiyani takomillashtirish, milliy meros va umuminsoniy qadriyatlarni o‘rganish, ularni targ‘ib etish maqsadida amalga oshiriladigan tadbirlar tizimi.</a:t>
            </a:r>
          </a:p>
          <a:p>
            <a:pPr marL="457200" indent="-457200" algn="just">
              <a:buFont typeface="Wingdings" panose="05000000000000000000" pitchFamily="2" charset="2"/>
              <a:buChar char="v"/>
            </a:pPr>
            <a:r>
              <a:rPr lang="en-US" sz="2700" b="1" dirty="0"/>
              <a:t>	Mafkura (arabcha «mafkura» — nuqtai nazar va e’tiqodlar tizimi, majmui) jamiyatdagi muayyan siyosiy, huquqiy, axloqiy, diniy, badiiy, </a:t>
            </a:r>
            <a:r>
              <a:rPr lang="en-US" sz="2700" b="1" dirty="0" err="1"/>
              <a:t>falsafiy</a:t>
            </a:r>
            <a:r>
              <a:rPr lang="en-US" sz="2700" b="1" dirty="0"/>
              <a:t>, ilmiy qarashlar, shuningdek, ma’naviy-axloqiy </a:t>
            </a:r>
            <a:r>
              <a:rPr lang="en-US" sz="2700" b="1" dirty="0" err="1"/>
              <a:t>yuksaklish</a:t>
            </a:r>
            <a:r>
              <a:rPr lang="en-US" sz="2700" b="1" dirty="0"/>
              <a:t>, </a:t>
            </a:r>
            <a:r>
              <a:rPr lang="en-US" sz="2700" b="1" dirty="0" err="1"/>
              <a:t>ma’rifiy</a:t>
            </a:r>
            <a:r>
              <a:rPr lang="en-US" sz="2700" b="1" dirty="0"/>
              <a:t>-tarbiyaviy ishlarning rivojini ta’minlovchi, ularning maqsad va yo‘nalishlarini aniqlashda yetakchi o‘rin tutuvchi g‘oyalar tizimi.</a:t>
            </a:r>
          </a:p>
        </p:txBody>
      </p:sp>
      <p:pic>
        <p:nvPicPr>
          <p:cNvPr id="2097163" name="Picture 3" descr="bayroqgerb1 copy"/>
          <p:cNvPicPr>
            <a:picLocks noChangeAspect="1" noChangeArrowheads="1"/>
          </p:cNvPicPr>
          <p:nvPr/>
        </p:nvPicPr>
        <p:blipFill>
          <a:blip r:embed="rId3" cstate="print"/>
          <a:srcRect/>
          <a:stretch>
            <a:fillRect/>
          </a:stretch>
        </p:blipFill>
        <p:spPr bwMode="auto">
          <a:xfrm>
            <a:off x="10375511" y="5501872"/>
            <a:ext cx="1089320" cy="750645"/>
          </a:xfrm>
          <a:prstGeom prst="rect">
            <a:avLst/>
          </a:prstGeom>
          <a:noFill/>
          <a:ln>
            <a:noFill/>
          </a:ln>
        </p:spPr>
      </p:pic>
    </p:spTree>
  </p:cSld>
  <p:clrMapOvr>
    <a:masterClrMapping/>
  </p:clrMapOvr>
  <p:transition spd="slow" advClick="0">
    <p:dissolv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64" name="Picture 5" descr="C:\Documents and Settings\Husan\Рабочий стол\fon bayroq.jpg"/>
          <p:cNvPicPr>
            <a:picLocks noChangeAspect="1" noChangeArrowheads="1"/>
          </p:cNvPicPr>
          <p:nvPr/>
        </p:nvPicPr>
        <p:blipFill>
          <a:blip r:embed="rId2" cstate="print"/>
          <a:srcRect/>
          <a:stretch>
            <a:fillRect/>
          </a:stretch>
        </p:blipFill>
        <p:spPr bwMode="auto">
          <a:xfrm>
            <a:off x="0" y="1757"/>
            <a:ext cx="12192000" cy="392966"/>
          </a:xfrm>
          <a:prstGeom prst="rect">
            <a:avLst/>
          </a:prstGeom>
          <a:noFill/>
          <a:ln>
            <a:noFill/>
          </a:ln>
        </p:spPr>
      </p:pic>
      <p:pic>
        <p:nvPicPr>
          <p:cNvPr id="2097165" name="Picture 5" descr="C:\Documents and Settings\Husan\Рабочий стол\fon bayroq.jpg"/>
          <p:cNvPicPr>
            <a:picLocks noChangeAspect="1" noChangeArrowheads="1"/>
          </p:cNvPicPr>
          <p:nvPr/>
        </p:nvPicPr>
        <p:blipFill>
          <a:blip r:embed="rId2" cstate="print"/>
          <a:srcRect/>
          <a:stretch>
            <a:fillRect/>
          </a:stretch>
        </p:blipFill>
        <p:spPr bwMode="auto">
          <a:xfrm>
            <a:off x="-1116" y="6463655"/>
            <a:ext cx="12192000" cy="392966"/>
          </a:xfrm>
          <a:prstGeom prst="rect">
            <a:avLst/>
          </a:prstGeom>
          <a:noFill/>
          <a:ln>
            <a:noFill/>
          </a:ln>
        </p:spPr>
      </p:pic>
      <p:sp>
        <p:nvSpPr>
          <p:cNvPr id="1048771" name="To‘g‘riburchak 1"/>
          <p:cNvSpPr/>
          <p:nvPr/>
        </p:nvSpPr>
        <p:spPr>
          <a:xfrm>
            <a:off x="0" y="614216"/>
            <a:ext cx="11903524" cy="6903466"/>
          </a:xfrm>
          <a:prstGeom prst="rect">
            <a:avLst/>
          </a:prstGeom>
        </p:spPr>
        <p:txBody>
          <a:bodyPr wrap="square">
            <a:spAutoFit/>
          </a:bodyPr>
          <a:lstStyle/>
          <a:p>
            <a:pPr marL="457200" indent="-457200" algn="just">
              <a:buFont typeface="Wingdings" panose="05000000000000000000" pitchFamily="2" charset="2"/>
              <a:buChar char="v"/>
            </a:pPr>
            <a:r>
              <a:rPr lang="en-US" sz="2800" b="1" dirty="0"/>
              <a:t>	Axloq esa shaxsning xatti-harakatlari, yurish-turishi, turmush tarzi, hayot kechirish </a:t>
            </a:r>
            <a:r>
              <a:rPr lang="en-US" sz="2800" b="1" dirty="0" err="1"/>
              <a:t>tamoyiilari</a:t>
            </a:r>
            <a:r>
              <a:rPr lang="en-US" sz="2800" b="1" dirty="0"/>
              <a:t>, qoidalari, ijtimoiy munosabatlar mazmunini ifodalaydi.</a:t>
            </a:r>
          </a:p>
          <a:p>
            <a:pPr marL="457200" indent="-457200" algn="just">
              <a:buFont typeface="Wingdings" panose="05000000000000000000" pitchFamily="2" charset="2"/>
              <a:buChar char="v"/>
            </a:pPr>
            <a:r>
              <a:rPr lang="en-US" sz="2800" b="1" dirty="0"/>
              <a:t>	Axloq ijtimoiy hodisa sifatida jamiyat ma’naviy-ruhiy hayotida o‘ziga xos o‘rin tutadi. «Axloq» (lotincha — xulq-atvor ma’nosini bildiradi) ijtimoiy ong shakllaridan biri bo‘lib, ijtimoiy munosabatlar hamda shaxs xatti-harakatini tartibga soladigan qonun-qoidalar majmuidir.</a:t>
            </a:r>
          </a:p>
          <a:p>
            <a:pPr marL="457200" indent="-457200" algn="just">
              <a:buFont typeface="Wingdings" panose="05000000000000000000" pitchFamily="2" charset="2"/>
              <a:buChar char="v"/>
            </a:pPr>
            <a:r>
              <a:rPr lang="en-US" sz="2800" b="1" dirty="0"/>
              <a:t>	Axloq — ma’naviyatning tarkibiy qismi sifatida shaxs </a:t>
            </a:r>
            <a:r>
              <a:rPr lang="en-US" sz="2800" b="1" dirty="0" err="1"/>
              <a:t>kamolotining</a:t>
            </a:r>
            <a:r>
              <a:rPr lang="en-US" sz="2800" b="1" dirty="0"/>
              <a:t> yuqori bosqichi sanaladi. Zero, axloq, axloqiy </a:t>
            </a:r>
            <a:r>
              <a:rPr lang="en-US" sz="2800" b="1" dirty="0" err="1"/>
              <a:t>me’yorlarsiz</a:t>
            </a:r>
            <a:r>
              <a:rPr lang="en-US" sz="2800" b="1" dirty="0"/>
              <a:t> shaxsning ruhiy va jismonan yetukligining mezoni bo‘lgan ma’naviy </a:t>
            </a:r>
            <a:r>
              <a:rPr lang="en-US" sz="2800" b="1" dirty="0" err="1"/>
              <a:t>kamolotga</a:t>
            </a:r>
            <a:r>
              <a:rPr lang="en-US" sz="2800" b="1" dirty="0"/>
              <a:t> erishib bo‘lmaydi. Shuning uchun ham ma’naviy-axloqiy tarbiyada </a:t>
            </a:r>
            <a:r>
              <a:rPr lang="en-US" sz="2800" b="1" dirty="0" err="1"/>
              <a:t>uzviylik</a:t>
            </a:r>
            <a:r>
              <a:rPr lang="en-US" sz="2800" b="1" dirty="0"/>
              <a:t>, aloqadorlik dialektik xarakterga ega bo‘lib, shaxsning ma’naviy- axloqiy shakllanishida muhim sanaladi.</a:t>
            </a:r>
          </a:p>
        </p:txBody>
      </p:sp>
      <p:pic>
        <p:nvPicPr>
          <p:cNvPr id="2097166" name="Picture 3" descr="bayroqgerb1 copy"/>
          <p:cNvPicPr>
            <a:picLocks noChangeAspect="1" noChangeArrowheads="1"/>
          </p:cNvPicPr>
          <p:nvPr/>
        </p:nvPicPr>
        <p:blipFill>
          <a:blip r:embed="rId3" cstate="print"/>
          <a:srcRect/>
          <a:stretch>
            <a:fillRect/>
          </a:stretch>
        </p:blipFill>
        <p:spPr bwMode="auto">
          <a:xfrm>
            <a:off x="10375511" y="5501872"/>
            <a:ext cx="1089320" cy="750645"/>
          </a:xfrm>
          <a:prstGeom prst="rect">
            <a:avLst/>
          </a:prstGeom>
          <a:noFill/>
          <a:ln>
            <a:noFill/>
          </a:ln>
        </p:spPr>
      </p:pic>
    </p:spTree>
  </p:cSld>
  <p:clrMapOvr>
    <a:masterClrMapping/>
  </p:clrMapOvr>
  <p:transition spd="slow" advClick="0">
    <p:dissolv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67" name="Picture 5" descr="C:\Documents and Settings\Husan\Рабочий стол\fon bayroq.jpg"/>
          <p:cNvPicPr>
            <a:picLocks noChangeAspect="1" noChangeArrowheads="1"/>
          </p:cNvPicPr>
          <p:nvPr/>
        </p:nvPicPr>
        <p:blipFill>
          <a:blip r:embed="rId2" cstate="print"/>
          <a:srcRect/>
          <a:stretch>
            <a:fillRect/>
          </a:stretch>
        </p:blipFill>
        <p:spPr bwMode="auto">
          <a:xfrm>
            <a:off x="0" y="1757"/>
            <a:ext cx="12192000" cy="392966"/>
          </a:xfrm>
          <a:prstGeom prst="rect">
            <a:avLst/>
          </a:prstGeom>
          <a:noFill/>
          <a:ln>
            <a:noFill/>
          </a:ln>
        </p:spPr>
      </p:pic>
      <p:pic>
        <p:nvPicPr>
          <p:cNvPr id="2097168" name="Picture 5" descr="C:\Documents and Settings\Husan\Рабочий стол\fon bayroq.jpg"/>
          <p:cNvPicPr>
            <a:picLocks noChangeAspect="1" noChangeArrowheads="1"/>
          </p:cNvPicPr>
          <p:nvPr/>
        </p:nvPicPr>
        <p:blipFill>
          <a:blip r:embed="rId2" cstate="print"/>
          <a:srcRect/>
          <a:stretch>
            <a:fillRect/>
          </a:stretch>
        </p:blipFill>
        <p:spPr bwMode="auto">
          <a:xfrm>
            <a:off x="-1116" y="6463655"/>
            <a:ext cx="12192000" cy="392966"/>
          </a:xfrm>
          <a:prstGeom prst="rect">
            <a:avLst/>
          </a:prstGeom>
          <a:noFill/>
          <a:ln>
            <a:noFill/>
          </a:ln>
        </p:spPr>
      </p:pic>
      <p:sp>
        <p:nvSpPr>
          <p:cNvPr id="1048773" name="To‘g‘riburchak 1"/>
          <p:cNvSpPr/>
          <p:nvPr/>
        </p:nvSpPr>
        <p:spPr>
          <a:xfrm>
            <a:off x="78270" y="976818"/>
            <a:ext cx="11903524" cy="2192781"/>
          </a:xfrm>
          <a:prstGeom prst="rect">
            <a:avLst/>
          </a:prstGeom>
        </p:spPr>
        <p:txBody>
          <a:bodyPr wrap="square">
            <a:spAutoFit/>
          </a:bodyPr>
          <a:lstStyle/>
          <a:p>
            <a:pPr algn="just"/>
            <a:r>
              <a:rPr lang="en-US" sz="2800" b="1" dirty="0"/>
              <a:t>	Ma’naviy-axloqiy tarbiya va unga qo‘yiladigan talablar bu jamiyatda ma’lum ijtimoiy-axloqiy talablarga mos axloqiy xislatlarni shakllantirish maqsadida o‘quvchilar ongi, hissiyotlari hamda xulqiga muvofiq va tizimli ta’sir etishdir. Ma’naviy-axloqiy tarbiya vazifalari quyidagilardan iborat:</a:t>
            </a:r>
          </a:p>
        </p:txBody>
      </p:sp>
      <p:sp>
        <p:nvSpPr>
          <p:cNvPr id="1048774" name="To‘g‘riburchak 2"/>
          <p:cNvSpPr/>
          <p:nvPr/>
        </p:nvSpPr>
        <p:spPr>
          <a:xfrm>
            <a:off x="945932" y="3135914"/>
            <a:ext cx="10925502" cy="2839466"/>
          </a:xfrm>
          <a:prstGeom prst="rect">
            <a:avLst/>
          </a:prstGeom>
        </p:spPr>
        <p:txBody>
          <a:bodyPr wrap="square">
            <a:spAutoFit/>
          </a:bodyPr>
          <a:lstStyle/>
          <a:p>
            <a:pPr marL="457200" indent="-457200">
              <a:buFont typeface="Wingdings" panose="05000000000000000000" pitchFamily="2" charset="2"/>
              <a:buChar char="ü"/>
            </a:pPr>
            <a:r>
              <a:rPr lang="en-US" sz="2800" b="1" i="1" dirty="0"/>
              <a:t>O’quvchilarda ma’naviy-axloqiy ongni shakllantirish.</a:t>
            </a:r>
          </a:p>
          <a:p>
            <a:pPr marL="457200" indent="-457200">
              <a:buFont typeface="Wingdings" panose="05000000000000000000" pitchFamily="2" charset="2"/>
              <a:buChar char="ü"/>
            </a:pPr>
            <a:r>
              <a:rPr lang="en-US" sz="2800" b="1" i="1" dirty="0"/>
              <a:t>Ularda m </a:t>
            </a:r>
            <a:r>
              <a:rPr lang="en-US" sz="2800" b="1" i="1" dirty="0" err="1"/>
              <a:t>an’aviy</a:t>
            </a:r>
            <a:r>
              <a:rPr lang="en-US" sz="2800" b="1" i="1" dirty="0"/>
              <a:t>-axloqiy his-tuyg‘ularni tarbiyalash va rivojlantirish.</a:t>
            </a:r>
          </a:p>
          <a:p>
            <a:pPr marL="457200" indent="-457200">
              <a:buFont typeface="Wingdings" panose="05000000000000000000" pitchFamily="2" charset="2"/>
              <a:buChar char="ü"/>
            </a:pPr>
            <a:r>
              <a:rPr lang="en-US" sz="2800" b="1" i="1" dirty="0"/>
              <a:t>O’quvchilarda ma’naviy-axloqiy xulq-atvor ko‘nikma va odatlarini tarkib toptirish.</a:t>
            </a:r>
          </a:p>
        </p:txBody>
      </p:sp>
      <p:pic>
        <p:nvPicPr>
          <p:cNvPr id="2097169" name="Picture 3" descr="bayroqgerb1 copy"/>
          <p:cNvPicPr>
            <a:picLocks noChangeAspect="1" noChangeArrowheads="1"/>
          </p:cNvPicPr>
          <p:nvPr/>
        </p:nvPicPr>
        <p:blipFill>
          <a:blip r:embed="rId3" cstate="print"/>
          <a:srcRect/>
          <a:stretch>
            <a:fillRect/>
          </a:stretch>
        </p:blipFill>
        <p:spPr bwMode="auto">
          <a:xfrm>
            <a:off x="9882370" y="5001506"/>
            <a:ext cx="1724351" cy="1188242"/>
          </a:xfrm>
          <a:prstGeom prst="rect">
            <a:avLst/>
          </a:prstGeom>
          <a:noFill/>
          <a:ln>
            <a:noFill/>
          </a:ln>
        </p:spPr>
      </p:pic>
    </p:spTree>
  </p:cSld>
  <p:clrMapOvr>
    <a:masterClrMapping/>
  </p:clrMapOvr>
  <p:transition spd="slow" advClick="0">
    <p:dissolv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76" name="To‘g‘riburchak 1"/>
          <p:cNvSpPr/>
          <p:nvPr/>
        </p:nvSpPr>
        <p:spPr>
          <a:xfrm>
            <a:off x="183242" y="151179"/>
            <a:ext cx="11825515" cy="8288782"/>
          </a:xfrm>
          <a:prstGeom prst="rect">
            <a:avLst/>
          </a:prstGeom>
        </p:spPr>
        <p:txBody>
          <a:bodyPr wrap="square">
            <a:spAutoFit/>
          </a:bodyPr>
          <a:lstStyle/>
          <a:p>
            <a:pPr algn="just"/>
            <a:r>
              <a:rPr lang="en-US" sz="2800" b="1" dirty="0"/>
              <a:t>	Tarbiya – «</a:t>
            </a:r>
            <a:r>
              <a:rPr lang="en-US" sz="2800" b="1" dirty="0" err="1"/>
              <a:t>Pedagogiya</a:t>
            </a:r>
            <a:r>
              <a:rPr lang="en-US" sz="2800" b="1" dirty="0"/>
              <a:t>», ya’ni bola tarbiyasining fani </a:t>
            </a:r>
            <a:r>
              <a:rPr lang="en-US" sz="2800" b="1" dirty="0" err="1"/>
              <a:t>demakdur</a:t>
            </a:r>
            <a:r>
              <a:rPr lang="en-US" sz="2800" b="1" dirty="0"/>
              <a:t>. Ilmi axloqning asosi tarbiya </a:t>
            </a:r>
            <a:r>
              <a:rPr lang="en-US" sz="2800" b="1" dirty="0" err="1"/>
              <a:t>o’ldug’indan</a:t>
            </a:r>
            <a:r>
              <a:rPr lang="en-US" sz="2800" b="1" dirty="0"/>
              <a:t> shul </a:t>
            </a:r>
            <a:r>
              <a:rPr lang="en-US" sz="2800" b="1" dirty="0" err="1"/>
              <a:t>xususda</a:t>
            </a:r>
            <a:r>
              <a:rPr lang="en-US" sz="2800" b="1" dirty="0"/>
              <a:t> bir oz so’z so’ylaymiz. Bolaning salomati va saodati uchun yaxshi tarbiya </a:t>
            </a:r>
            <a:r>
              <a:rPr lang="en-US" sz="2800" b="1" dirty="0" err="1"/>
              <a:t>qilmak</a:t>
            </a:r>
            <a:r>
              <a:rPr lang="en-US" sz="2800" b="1" dirty="0"/>
              <a:t>, tanini pok </a:t>
            </a:r>
            <a:r>
              <a:rPr lang="en-US" sz="2800" b="1" dirty="0" err="1"/>
              <a:t>tutmak</a:t>
            </a:r>
            <a:r>
              <a:rPr lang="en-US" sz="2800" b="1" dirty="0"/>
              <a:t>, yosh vaqtidan maslakini </a:t>
            </a:r>
            <a:r>
              <a:rPr lang="en-US" sz="2800" b="1" dirty="0" err="1"/>
              <a:t>tuzatmak</a:t>
            </a:r>
            <a:r>
              <a:rPr lang="en-US" sz="2800" b="1" dirty="0"/>
              <a:t>, yaxshi </a:t>
            </a:r>
            <a:r>
              <a:rPr lang="en-US" sz="2800" b="1" dirty="0" err="1"/>
              <a:t>xulqlarni</a:t>
            </a:r>
            <a:r>
              <a:rPr lang="en-US" sz="2800" b="1" dirty="0"/>
              <a:t> </a:t>
            </a:r>
            <a:r>
              <a:rPr lang="en-US" sz="2800" b="1" dirty="0" err="1"/>
              <a:t>o’rgatmak</a:t>
            </a:r>
            <a:r>
              <a:rPr lang="en-US" sz="2800" b="1" dirty="0"/>
              <a:t>, yomon </a:t>
            </a:r>
            <a:r>
              <a:rPr lang="en-US" sz="2800" b="1" dirty="0" err="1"/>
              <a:t>xulqlardan</a:t>
            </a:r>
            <a:r>
              <a:rPr lang="en-US" sz="2800" b="1" dirty="0"/>
              <a:t> saqlab </a:t>
            </a:r>
            <a:r>
              <a:rPr lang="en-US" sz="2800" b="1" dirty="0" err="1"/>
              <a:t>o’sdurmakdur</a:t>
            </a:r>
            <a:r>
              <a:rPr lang="en-US" sz="2800" b="1" dirty="0"/>
              <a:t>. Tarbiya </a:t>
            </a:r>
            <a:r>
              <a:rPr lang="en-US" sz="2800" b="1" dirty="0" err="1"/>
              <a:t>qilguvchilar</a:t>
            </a:r>
            <a:r>
              <a:rPr lang="en-US" sz="2800" b="1" dirty="0"/>
              <a:t> tabib </a:t>
            </a:r>
            <a:r>
              <a:rPr lang="en-US" sz="2800" b="1" dirty="0" err="1"/>
              <a:t>kabidurki</a:t>
            </a:r>
            <a:r>
              <a:rPr lang="en-US" sz="2800" b="1" dirty="0"/>
              <a:t>, tabib </a:t>
            </a:r>
            <a:r>
              <a:rPr lang="en-US" sz="2800" b="1" dirty="0" err="1"/>
              <a:t>xastaning</a:t>
            </a:r>
            <a:r>
              <a:rPr lang="en-US" sz="2800" b="1" dirty="0"/>
              <a:t> badanidagi kasaliga davo qilgan kabi tarbiyani bolaning vujudidagi jahl maraziga «yaxshi xulq» degan davoni ichidan, «poklik» degan davoni ustidan </a:t>
            </a:r>
            <a:r>
              <a:rPr lang="en-US" sz="2800" b="1" dirty="0" err="1"/>
              <a:t>berub</a:t>
            </a:r>
            <a:r>
              <a:rPr lang="en-US" sz="2800" b="1" dirty="0"/>
              <a:t>, katta qilmog’i </a:t>
            </a:r>
            <a:r>
              <a:rPr lang="en-US" sz="2800" b="1" dirty="0" err="1"/>
              <a:t>lozimdur</a:t>
            </a:r>
            <a:r>
              <a:rPr lang="en-US" sz="2800" b="1" dirty="0"/>
              <a:t>. Zeroki, «</a:t>
            </a:r>
            <a:r>
              <a:rPr lang="en-US" sz="2800" b="1" dirty="0" err="1"/>
              <a:t>Hassinu</a:t>
            </a:r>
            <a:r>
              <a:rPr lang="en-US" sz="2800" b="1" dirty="0"/>
              <a:t> </a:t>
            </a:r>
            <a:r>
              <a:rPr lang="en-US" sz="2800" b="1" dirty="0" err="1"/>
              <a:t>axloqiko’m</a:t>
            </a:r>
            <a:r>
              <a:rPr lang="en-US" sz="2800" b="1" dirty="0"/>
              <a:t>» amri sharifi uzra </a:t>
            </a:r>
            <a:r>
              <a:rPr lang="en-US" sz="2800" b="1" dirty="0" err="1"/>
              <a:t>xulqimizni</a:t>
            </a:r>
            <a:r>
              <a:rPr lang="en-US" sz="2800" b="1" dirty="0"/>
              <a:t> </a:t>
            </a:r>
            <a:r>
              <a:rPr lang="en-US" sz="2800" b="1" dirty="0" err="1"/>
              <a:t>tuzatmakg’a</a:t>
            </a:r>
            <a:r>
              <a:rPr lang="en-US" sz="2800" b="1" dirty="0"/>
              <a:t> amr </a:t>
            </a:r>
            <a:r>
              <a:rPr lang="en-US" sz="2800" b="1" dirty="0" err="1"/>
              <a:t>o’linganmiz</a:t>
            </a:r>
            <a:r>
              <a:rPr lang="en-US" sz="2800" b="1" dirty="0"/>
              <a:t>. Lekin </a:t>
            </a:r>
            <a:r>
              <a:rPr lang="en-US" sz="2800" b="1" dirty="0" err="1"/>
              <a:t>xulqimizning</a:t>
            </a:r>
            <a:r>
              <a:rPr lang="en-US" sz="2800" b="1" dirty="0"/>
              <a:t> yaxshi bo’lishining asosiy panjasi </a:t>
            </a:r>
            <a:r>
              <a:rPr lang="en-US" sz="2800" b="1" dirty="0" err="1"/>
              <a:t>tarbiyadur</a:t>
            </a:r>
            <a:r>
              <a:rPr lang="en-US" sz="2800" b="1" dirty="0"/>
              <a:t>. </a:t>
            </a:r>
            <a:r>
              <a:rPr lang="en-US" sz="2800" b="1" dirty="0" err="1"/>
              <a:t>Axloqimizning</a:t>
            </a:r>
            <a:r>
              <a:rPr lang="en-US" sz="2800" b="1" dirty="0"/>
              <a:t> binosining </a:t>
            </a:r>
            <a:r>
              <a:rPr lang="en-US" sz="2800" b="1" dirty="0" err="1"/>
              <a:t>go’zal</a:t>
            </a:r>
            <a:r>
              <a:rPr lang="en-US" sz="2800" b="1" dirty="0"/>
              <a:t> va chiroyli bo’lishiga tarbiyaning zo’r ta’siri </a:t>
            </a:r>
            <a:r>
              <a:rPr lang="en-US" sz="2800" b="1" dirty="0" err="1"/>
              <a:t>bordur</a:t>
            </a:r>
            <a:r>
              <a:rPr lang="en-US" sz="2800" b="1" dirty="0"/>
              <a:t>, ba’zilar «tarbiyaning axloqqa ta’siri yo’q, insonlar asl yaratilishida qanday bo’lsalar, shunday o’sarlar, tabiat o’zgarmas», – </a:t>
            </a:r>
            <a:r>
              <a:rPr lang="en-US" sz="2800" b="1" dirty="0" err="1"/>
              <a:t>demishlar</a:t>
            </a:r>
            <a:r>
              <a:rPr lang="en-US" sz="2800" b="1" dirty="0"/>
              <a:t>. Lekin bu so’z to’g’ri </a:t>
            </a:r>
            <a:r>
              <a:rPr lang="en-US" sz="2800" b="1" dirty="0" err="1"/>
              <a:t>emasdur</a:t>
            </a:r>
            <a:r>
              <a:rPr lang="en-US" sz="2800" b="1" dirty="0"/>
              <a:t>. Chunki tarbiyaning </a:t>
            </a:r>
            <a:r>
              <a:rPr lang="en-US" sz="2800" b="1" dirty="0" err="1"/>
              <a:t>axloqga</a:t>
            </a:r>
            <a:r>
              <a:rPr lang="en-US" sz="2800" b="1" dirty="0"/>
              <a:t>, albatta, ta’siri </a:t>
            </a:r>
            <a:r>
              <a:rPr lang="en-US" sz="2800" b="1" dirty="0" err="1"/>
              <a:t>bo’ladur</a:t>
            </a:r>
            <a:r>
              <a:rPr lang="en-US" sz="2800" b="1" dirty="0"/>
              <a:t>. Oramizda masal borki, «sut ila kirgan, jon ila chiqar», mana bu so’z </a:t>
            </a:r>
            <a:r>
              <a:rPr lang="en-US" sz="2800" b="1" dirty="0" err="1"/>
              <a:t>to’g’ridur</a:t>
            </a:r>
            <a:r>
              <a:rPr lang="en-US" sz="2800" b="1" dirty="0"/>
              <a:t>. </a:t>
            </a:r>
          </a:p>
        </p:txBody>
      </p:sp>
    </p:spTree>
  </p:cSld>
  <p:clrMapOvr>
    <a:masterClrMapping/>
  </p:clrMapOvr>
  <p:transition spd="slow" advClick="0">
    <p:dissolv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78" name="To‘g‘riburchak 1"/>
          <p:cNvSpPr/>
          <p:nvPr/>
        </p:nvSpPr>
        <p:spPr>
          <a:xfrm>
            <a:off x="130629" y="246738"/>
            <a:ext cx="11814628" cy="7534656"/>
          </a:xfrm>
          <a:prstGeom prst="rect">
            <a:avLst/>
          </a:prstGeom>
        </p:spPr>
        <p:txBody>
          <a:bodyPr wrap="square">
            <a:spAutoFit/>
          </a:bodyPr>
          <a:lstStyle/>
          <a:p>
            <a:pPr algn="just"/>
            <a:r>
              <a:rPr lang="en-US" sz="2600" b="1" dirty="0"/>
              <a:t>	Emdi ochiq ma’lum bo’ldiki, tarbiyani </a:t>
            </a:r>
            <a:r>
              <a:rPr lang="en-US" sz="2600" b="1" dirty="0" err="1"/>
              <a:t>tug’ulgan</a:t>
            </a:r>
            <a:r>
              <a:rPr lang="en-US" sz="2600" b="1" dirty="0"/>
              <a:t> kundan </a:t>
            </a:r>
            <a:r>
              <a:rPr lang="en-US" sz="2600" b="1" dirty="0" err="1"/>
              <a:t>boshlamak</a:t>
            </a:r>
            <a:r>
              <a:rPr lang="en-US" sz="2600" b="1" dirty="0"/>
              <a:t>, </a:t>
            </a:r>
            <a:r>
              <a:rPr lang="en-US" sz="2600" b="1" dirty="0" err="1"/>
              <a:t>vujudimizi</a:t>
            </a:r>
            <a:r>
              <a:rPr lang="en-US" sz="2600" b="1" dirty="0"/>
              <a:t> </a:t>
            </a:r>
            <a:r>
              <a:rPr lang="en-US" sz="2600" b="1" dirty="0" err="1"/>
              <a:t>quvvatlandurmak</a:t>
            </a:r>
            <a:r>
              <a:rPr lang="en-US" sz="2600" b="1" dirty="0"/>
              <a:t>, </a:t>
            </a:r>
            <a:r>
              <a:rPr lang="en-US" sz="2600" b="1" dirty="0" err="1"/>
              <a:t>fikrimizi</a:t>
            </a:r>
            <a:r>
              <a:rPr lang="en-US" sz="2600" b="1" dirty="0"/>
              <a:t> </a:t>
            </a:r>
            <a:r>
              <a:rPr lang="en-US" sz="2600" b="1" dirty="0" err="1"/>
              <a:t>nurlandurmak</a:t>
            </a:r>
            <a:r>
              <a:rPr lang="en-US" sz="2600" b="1" dirty="0"/>
              <a:t>, </a:t>
            </a:r>
            <a:r>
              <a:rPr lang="en-US" sz="2600" b="1" dirty="0" err="1"/>
              <a:t>axloqimizi</a:t>
            </a:r>
            <a:r>
              <a:rPr lang="en-US" sz="2600" b="1" dirty="0"/>
              <a:t> </a:t>
            </a:r>
            <a:r>
              <a:rPr lang="en-US" sz="2600" b="1" dirty="0" err="1"/>
              <a:t>go’zallandurmak</a:t>
            </a:r>
            <a:r>
              <a:rPr lang="en-US" sz="2600" b="1" dirty="0"/>
              <a:t>, </a:t>
            </a:r>
            <a:r>
              <a:rPr lang="en-US" sz="2600" b="1" dirty="0" err="1"/>
              <a:t>zehnimizi</a:t>
            </a:r>
            <a:r>
              <a:rPr lang="en-US" sz="2600" b="1" dirty="0"/>
              <a:t> </a:t>
            </a:r>
            <a:r>
              <a:rPr lang="en-US" sz="2600" b="1" dirty="0" err="1"/>
              <a:t>ravshanlandurmak</a:t>
            </a:r>
            <a:r>
              <a:rPr lang="en-US" sz="2600" b="1" dirty="0"/>
              <a:t> lozim ekan. Tarbiyani kimlar </a:t>
            </a:r>
            <a:r>
              <a:rPr lang="en-US" sz="2600" b="1" dirty="0" err="1"/>
              <a:t>qilur</a:t>
            </a:r>
            <a:r>
              <a:rPr lang="en-US" sz="2600" b="1" dirty="0"/>
              <a:t>? Qayda </a:t>
            </a:r>
            <a:r>
              <a:rPr lang="en-US" sz="2600" b="1" dirty="0" err="1"/>
              <a:t>qilinur</a:t>
            </a:r>
            <a:r>
              <a:rPr lang="en-US" sz="2600" b="1" dirty="0"/>
              <a:t>? degan savol </a:t>
            </a:r>
            <a:r>
              <a:rPr lang="en-US" sz="2600" b="1" dirty="0" err="1"/>
              <a:t>keladur</a:t>
            </a:r>
            <a:r>
              <a:rPr lang="en-US" sz="2600" b="1" dirty="0"/>
              <a:t>. Bu savolga, «birinchi uy tarbiyasi. Bu ona </a:t>
            </a:r>
            <a:r>
              <a:rPr lang="en-US" sz="2600" b="1" dirty="0" err="1"/>
              <a:t>vazifasidur</a:t>
            </a:r>
            <a:r>
              <a:rPr lang="en-US" sz="2600" b="1" dirty="0"/>
              <a:t>. Ikkinchi, maktab va madrasa tarbiyasi. Bu ota, muallim, mudarris va hukumat </a:t>
            </a:r>
            <a:r>
              <a:rPr lang="en-US" sz="2600" b="1" dirty="0" err="1"/>
              <a:t>vazifasidur</a:t>
            </a:r>
            <a:r>
              <a:rPr lang="en-US" sz="2600" b="1" dirty="0"/>
              <a:t>», – deb javob bersak, bir kishi </a:t>
            </a:r>
            <a:r>
              <a:rPr lang="en-US" sz="2600" b="1" dirty="0" err="1"/>
              <a:t>deyurki</a:t>
            </a:r>
            <a:r>
              <a:rPr lang="en-US" sz="2600" b="1" dirty="0"/>
              <a:t>, «qaysi onalarni </a:t>
            </a:r>
            <a:r>
              <a:rPr lang="en-US" sz="2600" b="1" dirty="0" err="1"/>
              <a:t>aytursiz</a:t>
            </a:r>
            <a:r>
              <a:rPr lang="en-US" sz="2600" b="1" dirty="0"/>
              <a:t>, bilimsiz, boshi </a:t>
            </a:r>
            <a:r>
              <a:rPr lang="en-US" sz="2600" b="1" dirty="0" err="1"/>
              <a:t>paqmoq</a:t>
            </a:r>
            <a:r>
              <a:rPr lang="en-US" sz="2600" b="1" dirty="0"/>
              <a:t>, qo’li to’qmoq </a:t>
            </a:r>
            <a:r>
              <a:rPr lang="en-US" sz="2600" b="1" dirty="0" err="1"/>
              <a:t>onalarmi</a:t>
            </a:r>
            <a:r>
              <a:rPr lang="en-US" sz="2600" b="1" dirty="0"/>
              <a:t>? O’zlarida yo’q tarbiyani qaydan olib </a:t>
            </a:r>
            <a:r>
              <a:rPr lang="en-US" sz="2600" b="1" dirty="0" err="1"/>
              <a:t>berurlar</a:t>
            </a:r>
            <a:r>
              <a:rPr lang="en-US" sz="2600" b="1" dirty="0"/>
              <a:t>», der . Mana, bu so’z kishining yuragini ezar, bag’rini </a:t>
            </a:r>
            <a:r>
              <a:rPr lang="en-US" sz="2600" b="1" dirty="0" err="1"/>
              <a:t>yondurar</a:t>
            </a:r>
            <a:r>
              <a:rPr lang="en-US" sz="2600" b="1" dirty="0"/>
              <a:t>. Otasiga nima dersiz, desak , qaysi ota? To’ychi, uloqchi, </a:t>
            </a:r>
            <a:r>
              <a:rPr lang="en-US" sz="2600" b="1" dirty="0" err="1"/>
              <a:t>bazmchi</a:t>
            </a:r>
            <a:r>
              <a:rPr lang="en-US" sz="2600" b="1" dirty="0"/>
              <a:t>, do’mbirachi, karnaychi, surnaychi, ilm qadrini bilmagan, ilm uchun bir pulni ko’zlari qiymagan, zamondan xabarsiz otalarni </a:t>
            </a:r>
            <a:r>
              <a:rPr lang="en-US" sz="2600" b="1" dirty="0" err="1"/>
              <a:t>aytursizmi</a:t>
            </a:r>
            <a:r>
              <a:rPr lang="en-US" sz="2600" b="1" dirty="0"/>
              <a:t>? Avval o’zlarini </a:t>
            </a:r>
            <a:r>
              <a:rPr lang="en-US" sz="2600" b="1" dirty="0" err="1"/>
              <a:t>o’qitmak</a:t>
            </a:r>
            <a:r>
              <a:rPr lang="en-US" sz="2600" b="1" dirty="0"/>
              <a:t>, tarbiya </a:t>
            </a:r>
            <a:r>
              <a:rPr lang="en-US" sz="2600" b="1" dirty="0" err="1"/>
              <a:t>qilmak</a:t>
            </a:r>
            <a:r>
              <a:rPr lang="en-US" sz="2600" b="1" dirty="0"/>
              <a:t> </a:t>
            </a:r>
            <a:r>
              <a:rPr lang="en-US" sz="2600" b="1" dirty="0" err="1"/>
              <a:t>lozimdur</a:t>
            </a:r>
            <a:r>
              <a:rPr lang="en-US" sz="2600" b="1" dirty="0"/>
              <a:t>», – der. Mana bu so’zni eshitgach, umid qo’llari </a:t>
            </a:r>
            <a:r>
              <a:rPr lang="en-US" sz="2600" b="1" dirty="0" err="1"/>
              <a:t>qo’ltuqg’a</a:t>
            </a:r>
            <a:r>
              <a:rPr lang="en-US" sz="2600" b="1" dirty="0"/>
              <a:t> </a:t>
            </a:r>
            <a:r>
              <a:rPr lang="en-US" sz="2600" b="1" dirty="0" err="1"/>
              <a:t>urilur</a:t>
            </a:r>
            <a:r>
              <a:rPr lang="en-US" sz="2600" b="1" dirty="0"/>
              <a:t>.</a:t>
            </a:r>
          </a:p>
          <a:p>
            <a:pPr algn="just"/>
            <a:r>
              <a:rPr lang="en-US" sz="2600" b="1" dirty="0"/>
              <a:t>	Xayr, bo’lmasa </a:t>
            </a:r>
            <a:r>
              <a:rPr lang="en-US" sz="2600" b="1" dirty="0" err="1"/>
              <a:t>muallimchi</a:t>
            </a:r>
            <a:r>
              <a:rPr lang="en-US" sz="2600" b="1" dirty="0"/>
              <a:t> desak, «Qaysi muallim? Maqsadi pul, maslagi shuhrat, yuqori maktablarda </a:t>
            </a:r>
            <a:r>
              <a:rPr lang="en-US" sz="2600" b="1" dirty="0" err="1"/>
              <a:t>o’qumagan</a:t>
            </a:r>
            <a:r>
              <a:rPr lang="en-US" sz="2600" b="1" dirty="0"/>
              <a:t>, «usuli ta’lim» ko’rmagan muallimlarni </a:t>
            </a:r>
            <a:r>
              <a:rPr lang="en-US" sz="2600" b="1" dirty="0" err="1"/>
              <a:t>aytursizmi</a:t>
            </a:r>
            <a:r>
              <a:rPr lang="en-US" sz="2600" b="1" dirty="0"/>
              <a:t>? Avval o’zlari </a:t>
            </a:r>
            <a:r>
              <a:rPr lang="en-US" sz="2600" b="1" dirty="0" err="1"/>
              <a:t>dorilmuallimin»larda</a:t>
            </a:r>
            <a:r>
              <a:rPr lang="en-US" sz="2600" b="1" dirty="0"/>
              <a:t> </a:t>
            </a:r>
            <a:r>
              <a:rPr lang="en-US" sz="2600" b="1" dirty="0" err="1"/>
              <a:t>o’qimaklari</a:t>
            </a:r>
            <a:r>
              <a:rPr lang="en-US" sz="2600" b="1" dirty="0"/>
              <a:t>, so’ngra dars </a:t>
            </a:r>
            <a:r>
              <a:rPr lang="en-US" sz="2600" b="1" dirty="0" err="1"/>
              <a:t>bermaklari</a:t>
            </a:r>
            <a:r>
              <a:rPr lang="en-US" sz="2600" b="1" dirty="0"/>
              <a:t> </a:t>
            </a:r>
            <a:r>
              <a:rPr lang="en-US" sz="2600" b="1" dirty="0" err="1"/>
              <a:t>lozimdur</a:t>
            </a:r>
            <a:r>
              <a:rPr lang="en-US" sz="2600" b="1" dirty="0"/>
              <a:t>», – der. Mana bu so’z insonni hayrat daryosiga g’arq </a:t>
            </a:r>
            <a:r>
              <a:rPr lang="en-US" sz="2600" b="1" dirty="0" err="1"/>
              <a:t>qilur</a:t>
            </a:r>
            <a:r>
              <a:rPr lang="en-US" sz="2600" b="1" dirty="0"/>
              <a:t>.</a:t>
            </a:r>
          </a:p>
        </p:txBody>
      </p:sp>
    </p:spTree>
  </p:cSld>
  <p:clrMapOvr>
    <a:masterClrMapping/>
  </p:clrMapOvr>
  <p:transition spd="slow" advClick="0">
    <p:dissolv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80" name="To‘g‘riburchak 1"/>
          <p:cNvSpPr/>
          <p:nvPr/>
        </p:nvSpPr>
        <p:spPr>
          <a:xfrm>
            <a:off x="217713" y="754744"/>
            <a:ext cx="11727543" cy="6764782"/>
          </a:xfrm>
          <a:prstGeom prst="rect">
            <a:avLst/>
          </a:prstGeom>
        </p:spPr>
        <p:txBody>
          <a:bodyPr wrap="square">
            <a:spAutoFit/>
          </a:bodyPr>
          <a:lstStyle/>
          <a:p>
            <a:pPr algn="just"/>
            <a:r>
              <a:rPr lang="en-US" sz="2800" b="1" dirty="0"/>
              <a:t>Axloq tarbiyasi: insonlarga eng muhim, ziyoda sharaf, baland daraja </a:t>
            </a:r>
            <a:r>
              <a:rPr lang="en-US" sz="2800" b="1" dirty="0" err="1"/>
              <a:t>berguvchi</a:t>
            </a:r>
            <a:r>
              <a:rPr lang="en-US" sz="2800" b="1" dirty="0"/>
              <a:t> axloq </a:t>
            </a:r>
            <a:r>
              <a:rPr lang="en-US" sz="2800" b="1" dirty="0" err="1"/>
              <a:t>tarbiyasidur</a:t>
            </a:r>
            <a:r>
              <a:rPr lang="en-US" sz="2800" b="1" dirty="0"/>
              <a:t>. Biz avvalgi darsda tarbiya ila dars orasida farq bor, </a:t>
            </a:r>
            <a:r>
              <a:rPr lang="en-US" sz="2800" b="1" dirty="0" err="1"/>
              <a:t>deduk</a:t>
            </a:r>
            <a:r>
              <a:rPr lang="en-US" sz="2800" b="1" dirty="0"/>
              <a:t>, chunki dars oluvchi-biluvchi, tarbiya oluvchi-amal qiluvchi </a:t>
            </a:r>
            <a:r>
              <a:rPr lang="en-US" sz="2800" b="1" dirty="0" err="1"/>
              <a:t>demakdur</a:t>
            </a:r>
            <a:r>
              <a:rPr lang="en-US" sz="2800" b="1" dirty="0"/>
              <a:t>. Shuning uchun tarbiya qiluvchi muallimlarning o’zlari ilmlariga omil </a:t>
            </a:r>
            <a:r>
              <a:rPr lang="en-US" sz="2800" b="1" dirty="0" err="1"/>
              <a:t>bo’lub</a:t>
            </a:r>
            <a:r>
              <a:rPr lang="en-US" sz="2800" b="1" dirty="0"/>
              <a:t> shogirdlarga ham bergan darslarini amal ila </a:t>
            </a:r>
            <a:r>
              <a:rPr lang="en-US" sz="2800" b="1" dirty="0" err="1"/>
              <a:t>chaqushturub</a:t>
            </a:r>
            <a:r>
              <a:rPr lang="en-US" sz="2800" b="1" dirty="0"/>
              <a:t> </a:t>
            </a:r>
            <a:r>
              <a:rPr lang="en-US" sz="2800" b="1" dirty="0" err="1"/>
              <a:t>o’rgatmaklari</a:t>
            </a:r>
            <a:r>
              <a:rPr lang="en-US" sz="2800" b="1" dirty="0"/>
              <a:t> </a:t>
            </a:r>
            <a:r>
              <a:rPr lang="en-US" sz="2800" b="1" dirty="0" err="1"/>
              <a:t>lozimdur</a:t>
            </a:r>
            <a:r>
              <a:rPr lang="en-US" sz="2800" b="1" dirty="0"/>
              <a:t>. Bu ravishi ta’lim ila berilgan dars va ma’lumot shogirdlarning diliga tez ta’sir </a:t>
            </a:r>
            <a:r>
              <a:rPr lang="en-US" sz="2800" b="1" dirty="0" err="1"/>
              <a:t>qilub</a:t>
            </a:r>
            <a:r>
              <a:rPr lang="en-US" sz="2800" b="1" dirty="0"/>
              <a:t>, </a:t>
            </a:r>
            <a:r>
              <a:rPr lang="en-US" sz="2800" b="1" dirty="0" err="1"/>
              <a:t>mulloyi</a:t>
            </a:r>
            <a:r>
              <a:rPr lang="en-US" sz="2800" b="1" dirty="0"/>
              <a:t> </a:t>
            </a:r>
            <a:r>
              <a:rPr lang="en-US" sz="2800" b="1" dirty="0" err="1"/>
              <a:t>boamal</a:t>
            </a:r>
            <a:r>
              <a:rPr lang="en-US" sz="2800" b="1" dirty="0"/>
              <a:t> </a:t>
            </a:r>
            <a:r>
              <a:rPr lang="en-US" sz="2800" b="1" dirty="0" err="1"/>
              <a:t>bo’lurlar</a:t>
            </a:r>
            <a:r>
              <a:rPr lang="en-US" sz="2800" b="1" dirty="0"/>
              <a:t>. Rasuli </a:t>
            </a:r>
            <a:r>
              <a:rPr lang="en-US" sz="2800" b="1" dirty="0" err="1"/>
              <a:t>akram</a:t>
            </a:r>
            <a:r>
              <a:rPr lang="en-US" sz="2800" b="1" dirty="0"/>
              <a:t> </a:t>
            </a:r>
            <a:r>
              <a:rPr lang="en-US" sz="2800" b="1" dirty="0" err="1"/>
              <a:t>nabiyyi</a:t>
            </a:r>
            <a:r>
              <a:rPr lang="en-US" sz="2800" b="1" dirty="0"/>
              <a:t> muhtaram </a:t>
            </a:r>
            <a:r>
              <a:rPr lang="en-US" sz="2800" b="1" dirty="0" err="1"/>
              <a:t>sallollohu</a:t>
            </a:r>
            <a:r>
              <a:rPr lang="en-US" sz="2800" b="1" dirty="0"/>
              <a:t> </a:t>
            </a:r>
            <a:r>
              <a:rPr lang="en-US" sz="2800" b="1" dirty="0" err="1"/>
              <a:t>alayhi</a:t>
            </a:r>
            <a:r>
              <a:rPr lang="en-US" sz="2800" b="1" dirty="0"/>
              <a:t> </a:t>
            </a:r>
            <a:r>
              <a:rPr lang="en-US" sz="2800" b="1" dirty="0" err="1"/>
              <a:t>vasallam</a:t>
            </a:r>
            <a:r>
              <a:rPr lang="en-US" sz="2800" b="1" dirty="0"/>
              <a:t> afandimiz: «Eng yomon kishilar ilmiga amal </a:t>
            </a:r>
            <a:r>
              <a:rPr lang="en-US" sz="2800" b="1" dirty="0" err="1"/>
              <a:t>qilmaydurgan</a:t>
            </a:r>
            <a:r>
              <a:rPr lang="en-US" sz="2800" b="1" dirty="0"/>
              <a:t> kishilar», – </a:t>
            </a:r>
            <a:r>
              <a:rPr lang="en-US" sz="2800" b="1" dirty="0" err="1"/>
              <a:t>demishlar</a:t>
            </a:r>
            <a:r>
              <a:rPr lang="en-US" sz="2800" b="1" dirty="0"/>
              <a:t>. Agar tarbiya qiluvchi muallim o’zi olim </a:t>
            </a:r>
            <a:r>
              <a:rPr lang="en-US" sz="2800" b="1" dirty="0" err="1"/>
              <a:t>bo’lub</a:t>
            </a:r>
            <a:r>
              <a:rPr lang="en-US" sz="2800" b="1" dirty="0"/>
              <a:t> amalsiz bo’lsa, buning ham shogirdlarning </a:t>
            </a:r>
            <a:r>
              <a:rPr lang="en-US" sz="2800" b="1" dirty="0" err="1"/>
              <a:t>axloqiga</a:t>
            </a:r>
            <a:r>
              <a:rPr lang="en-US" sz="2800" b="1" dirty="0"/>
              <a:t> zo’r ta’siri </a:t>
            </a:r>
            <a:r>
              <a:rPr lang="en-US" sz="2800" b="1" dirty="0" err="1"/>
              <a:t>bo’ladur</a:t>
            </a:r>
            <a:r>
              <a:rPr lang="en-US" sz="2800" b="1" dirty="0"/>
              <a:t>. «Domlaning o’zi falon joyda falon ishni qildi. Ammo bizlarga qilmanglar, </a:t>
            </a:r>
            <a:r>
              <a:rPr lang="en-US" sz="2800" b="1" dirty="0" err="1"/>
              <a:t>haromdur</a:t>
            </a:r>
            <a:r>
              <a:rPr lang="en-US" sz="2800" b="1" dirty="0"/>
              <a:t>, deb va’z </a:t>
            </a:r>
            <a:r>
              <a:rPr lang="en-US" sz="2800" b="1" dirty="0" err="1"/>
              <a:t>etadur</a:t>
            </a:r>
            <a:r>
              <a:rPr lang="en-US" sz="2800" b="1" dirty="0"/>
              <a:t>», deb fikr va xayollariga bo’yla shak va shubha </a:t>
            </a:r>
            <a:r>
              <a:rPr lang="en-US" sz="2800" b="1" dirty="0" err="1"/>
              <a:t>tushub</a:t>
            </a:r>
            <a:r>
              <a:rPr lang="en-US" sz="2800" b="1" dirty="0"/>
              <a:t> </a:t>
            </a:r>
            <a:r>
              <a:rPr lang="en-US" sz="2800" b="1" dirty="0" err="1"/>
              <a:t>qoladur</a:t>
            </a:r>
            <a:r>
              <a:rPr lang="en-US" sz="2800" b="1" dirty="0"/>
              <a:t>.</a:t>
            </a:r>
          </a:p>
        </p:txBody>
      </p:sp>
    </p:spTree>
  </p:cSld>
  <p:clrMapOvr>
    <a:masterClrMapping/>
  </p:clrMapOvr>
  <p:transition spd="slow" advClick="0">
    <p:dissolv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194306" name="Diagramma 1"/>
          <p:cNvGraphicFramePr>
            <a:graphicFrameLocks/>
          </p:cNvGraphicFramePr>
          <p:nvPr/>
        </p:nvGraphicFramePr>
        <p:xfrm>
          <a:off x="0" y="110359"/>
          <a:ext cx="12060621" cy="6637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spd="slow" advClick="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4194306"/>
                                        </p:tgtEl>
                                        <p:attrNameLst>
                                          <p:attrName>style.visibility</p:attrName>
                                        </p:attrNameLst>
                                      </p:cBhvr>
                                      <p:to>
                                        <p:strVal val="visible"/>
                                      </p:to>
                                    </p:set>
                                    <p:animEffect transition="in" filter="barn(outVertical)">
                                      <p:cBhvr>
                                        <p:cTn id="7" dur="2000"/>
                                        <p:tgtEl>
                                          <p:spTgt spid="41943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194306"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83" name="To‘g‘riburchak 1"/>
          <p:cNvSpPr/>
          <p:nvPr/>
        </p:nvSpPr>
        <p:spPr>
          <a:xfrm>
            <a:off x="2364827" y="426864"/>
            <a:ext cx="9228083" cy="2700782"/>
          </a:xfrm>
          <a:prstGeom prst="rect">
            <a:avLst/>
          </a:prstGeom>
        </p:spPr>
        <p:txBody>
          <a:bodyPr wrap="square">
            <a:spAutoFit/>
          </a:bodyPr>
          <a:lstStyle/>
          <a:p>
            <a:pPr algn="just"/>
            <a:r>
              <a:rPr lang="en-US" sz="2800" b="1" dirty="0"/>
              <a:t>Alhosil, tarbiya bizlar uchun yo hayot – yo mamot, yo najot – yo halokat, yo saodat – yo falokat </a:t>
            </a:r>
            <a:r>
              <a:rPr lang="en-US" sz="2800" b="1" dirty="0" err="1"/>
              <a:t>masalasidur</a:t>
            </a:r>
            <a:r>
              <a:rPr lang="en-US" sz="2800" b="1" dirty="0"/>
              <a:t>. Rasuli </a:t>
            </a:r>
            <a:r>
              <a:rPr lang="en-US" sz="2800" b="1" dirty="0" err="1"/>
              <a:t>akram</a:t>
            </a:r>
            <a:r>
              <a:rPr lang="en-US" sz="2800" b="1" dirty="0"/>
              <a:t> </a:t>
            </a:r>
            <a:r>
              <a:rPr lang="en-US" sz="2800" b="1" dirty="0" err="1"/>
              <a:t>nabiyyi</a:t>
            </a:r>
            <a:r>
              <a:rPr lang="en-US" sz="2800" b="1" dirty="0"/>
              <a:t> muhtaram </a:t>
            </a:r>
            <a:r>
              <a:rPr lang="en-US" sz="2800" b="1" dirty="0" err="1"/>
              <a:t>sallollohu</a:t>
            </a:r>
            <a:r>
              <a:rPr lang="en-US" sz="2800" b="1" dirty="0"/>
              <a:t> </a:t>
            </a:r>
            <a:r>
              <a:rPr lang="en-US" sz="2800" b="1" dirty="0" err="1"/>
              <a:t>alayhi</a:t>
            </a:r>
            <a:r>
              <a:rPr lang="en-US" sz="2800" b="1" dirty="0"/>
              <a:t> </a:t>
            </a:r>
            <a:r>
              <a:rPr lang="en-US" sz="2800" b="1" dirty="0" err="1"/>
              <a:t>vasallam</a:t>
            </a:r>
            <a:r>
              <a:rPr lang="en-US" sz="2800" b="1" dirty="0"/>
              <a:t> afandimiz: «Insonlarning karami </a:t>
            </a:r>
            <a:r>
              <a:rPr lang="en-US" sz="2800" b="1" dirty="0" err="1"/>
              <a:t>dinidadur</a:t>
            </a:r>
            <a:r>
              <a:rPr lang="en-US" sz="2800" b="1" dirty="0"/>
              <a:t>, muruvvati </a:t>
            </a:r>
            <a:r>
              <a:rPr lang="en-US" sz="2800" b="1" dirty="0" err="1"/>
              <a:t>aqlindadur</a:t>
            </a:r>
            <a:r>
              <a:rPr lang="en-US" sz="2800" b="1" dirty="0"/>
              <a:t>, </a:t>
            </a:r>
            <a:r>
              <a:rPr lang="en-US" sz="2800" b="1" dirty="0" err="1"/>
              <a:t>hasabi</a:t>
            </a:r>
            <a:r>
              <a:rPr lang="en-US" sz="2800" b="1" dirty="0"/>
              <a:t> </a:t>
            </a:r>
            <a:r>
              <a:rPr lang="en-US" sz="2800" b="1" dirty="0" err="1"/>
              <a:t>axloqindadur</a:t>
            </a:r>
            <a:r>
              <a:rPr lang="en-US" sz="2800" b="1" dirty="0"/>
              <a:t>», – </a:t>
            </a:r>
            <a:r>
              <a:rPr lang="en-US" sz="2800" b="1" dirty="0" err="1"/>
              <a:t>demishlar</a:t>
            </a:r>
            <a:r>
              <a:rPr lang="en-US" sz="2800" b="1" dirty="0"/>
              <a:t>.</a:t>
            </a:r>
          </a:p>
        </p:txBody>
      </p:sp>
      <p:sp>
        <p:nvSpPr>
          <p:cNvPr id="1048784" name="To‘g‘riburchak 2"/>
          <p:cNvSpPr/>
          <p:nvPr/>
        </p:nvSpPr>
        <p:spPr>
          <a:xfrm>
            <a:off x="3505199" y="2673633"/>
            <a:ext cx="6096000" cy="4710176"/>
          </a:xfrm>
          <a:prstGeom prst="rect">
            <a:avLst/>
          </a:prstGeom>
        </p:spPr>
        <p:txBody>
          <a:bodyPr>
            <a:spAutoFit/>
          </a:bodyPr>
          <a:lstStyle/>
          <a:p>
            <a:r>
              <a:rPr lang="en-US" sz="2800" b="1" i="1" dirty="0"/>
              <a:t>Agar bir qushning yosh </a:t>
            </a:r>
            <a:r>
              <a:rPr lang="en-US" sz="2800" b="1" i="1" dirty="0" err="1"/>
              <a:t>bolasin</a:t>
            </a:r>
            <a:r>
              <a:rPr lang="en-US" sz="2800" b="1" i="1" dirty="0"/>
              <a:t> olib,</a:t>
            </a:r>
          </a:p>
          <a:p>
            <a:r>
              <a:rPr lang="en-US" sz="2800" b="1" i="1" dirty="0"/>
              <a:t>Bo’lur tarbiyat birla yo’lga solib.</a:t>
            </a:r>
          </a:p>
          <a:p>
            <a:r>
              <a:rPr lang="en-US" sz="2800" b="1" i="1" dirty="0" err="1"/>
              <a:t>Onasin</a:t>
            </a:r>
            <a:r>
              <a:rPr lang="en-US" sz="2800" b="1" i="1" dirty="0"/>
              <a:t> olib </a:t>
            </a:r>
            <a:r>
              <a:rPr lang="en-US" sz="2800" b="1" i="1" dirty="0" err="1"/>
              <a:t>asrag’on</a:t>
            </a:r>
            <a:r>
              <a:rPr lang="en-US" sz="2800" b="1" i="1" dirty="0"/>
              <a:t> birla rom,</a:t>
            </a:r>
          </a:p>
          <a:p>
            <a:r>
              <a:rPr lang="en-US" sz="2800" b="1" i="1" dirty="0"/>
              <a:t>Qilmas kishi sa’y qilsa mudom.</a:t>
            </a:r>
          </a:p>
          <a:p>
            <a:r>
              <a:rPr lang="en-US" sz="2800" b="1" i="1" dirty="0"/>
              <a:t>Kerak tarbiyat yoshlikdan demak,</a:t>
            </a:r>
          </a:p>
          <a:p>
            <a:r>
              <a:rPr lang="en-US" sz="2800" b="1" i="1" dirty="0"/>
              <a:t>Ulug’ bo’lsa lozim </a:t>
            </a:r>
            <a:r>
              <a:rPr lang="en-US" sz="2800" b="1" i="1" dirty="0" err="1"/>
              <a:t>kelur</a:t>
            </a:r>
            <a:r>
              <a:rPr lang="en-US" sz="2800" b="1" i="1" dirty="0"/>
              <a:t> g’am yemak.</a:t>
            </a:r>
          </a:p>
          <a:p>
            <a:r>
              <a:rPr lang="en-US" sz="2800" b="1" i="1" dirty="0" err="1"/>
              <a:t>Egur</a:t>
            </a:r>
            <a:r>
              <a:rPr lang="en-US" sz="2800" b="1" i="1" dirty="0"/>
              <a:t> bemashaqqat kishi </a:t>
            </a:r>
            <a:r>
              <a:rPr lang="en-US" sz="2800" b="1" i="1" dirty="0" err="1"/>
              <a:t>navdani</a:t>
            </a:r>
            <a:r>
              <a:rPr lang="en-US" sz="2800" b="1" i="1" dirty="0"/>
              <a:t>,</a:t>
            </a:r>
          </a:p>
          <a:p>
            <a:r>
              <a:rPr lang="en-US" sz="2800" b="1" i="1" dirty="0" err="1"/>
              <a:t>To’g’unchi</a:t>
            </a:r>
            <a:r>
              <a:rPr lang="en-US" sz="2800" b="1" i="1" dirty="0"/>
              <a:t> </a:t>
            </a:r>
            <a:r>
              <a:rPr lang="en-US" sz="2800" b="1" i="1" dirty="0" err="1"/>
              <a:t>egur</a:t>
            </a:r>
            <a:r>
              <a:rPr lang="en-US" sz="2800" b="1" i="1" dirty="0"/>
              <a:t> kuydirib </a:t>
            </a:r>
            <a:r>
              <a:rPr lang="en-US" sz="2800" b="1" i="1" dirty="0" err="1"/>
              <a:t>kavdani</a:t>
            </a:r>
            <a:r>
              <a:rPr lang="en-US" sz="2800" b="1" i="1" dirty="0"/>
              <a:t>.</a:t>
            </a:r>
          </a:p>
        </p:txBody>
      </p:sp>
      <p:pic>
        <p:nvPicPr>
          <p:cNvPr id="2097170" name="Rasm 3"/>
          <p:cNvPicPr>
            <a:picLocks noChangeAspect="1"/>
          </p:cNvPicPr>
          <p:nvPr/>
        </p:nvPicPr>
        <p:blipFill>
          <a:blip r:embed="rId2" cstate="print"/>
          <a:stretch>
            <a:fillRect/>
          </a:stretch>
        </p:blipFill>
        <p:spPr>
          <a:xfrm>
            <a:off x="319314" y="292383"/>
            <a:ext cx="1905000" cy="2381250"/>
          </a:xfrm>
          <a:prstGeom prst="rect">
            <a:avLst/>
          </a:prstGeom>
        </p:spPr>
      </p:pic>
      <p:sp>
        <p:nvSpPr>
          <p:cNvPr id="1048785" name="To‘g‘riburchak 5"/>
          <p:cNvSpPr/>
          <p:nvPr/>
        </p:nvSpPr>
        <p:spPr>
          <a:xfrm>
            <a:off x="9078696" y="5951453"/>
            <a:ext cx="2684780" cy="579882"/>
          </a:xfrm>
          <a:prstGeom prst="rect">
            <a:avLst/>
          </a:prstGeom>
        </p:spPr>
        <p:txBody>
          <a:bodyPr wrap="none">
            <a:spAutoFit/>
          </a:bodyPr>
          <a:lstStyle/>
          <a:p>
            <a:r>
              <a:rPr lang="en-US" sz="2800" b="1" i="1" dirty="0"/>
              <a:t>Abdulla Avloniy</a:t>
            </a:r>
          </a:p>
        </p:txBody>
      </p:sp>
    </p:spTree>
  </p:cSld>
  <p:clrMapOvr>
    <a:masterClrMapping/>
  </p:clrMapOvr>
  <p:transition spd="slow" advClick="0">
    <p:dissolv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97" name="Sarlavha 1"/>
          <p:cNvSpPr>
            <a:spLocks noGrp="1"/>
          </p:cNvSpPr>
          <p:nvPr>
            <p:ph type="ctrTitle"/>
          </p:nvPr>
        </p:nvSpPr>
        <p:spPr/>
        <p:txBody>
          <a:bodyPr/>
          <a:lstStyle/>
          <a:p>
            <a:r>
              <a:rPr lang="en-US" dirty="0"/>
              <a:t>E’tiboringiz uchun rahmat</a:t>
            </a:r>
          </a:p>
        </p:txBody>
      </p:sp>
    </p:spTree>
  </p:cSld>
  <p:clrMapOvr>
    <a:masterClrMapping/>
  </p:clrMapOvr>
  <p:transition spd="slow" advClick="0">
    <p:dissolve/>
  </p:transition>
</p:sld>
</file>

<file path=ppt/theme/_rels/them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image" Target="../media/image11.jpeg"/></Relationships>
</file>

<file path=ppt/theme/theme1.xml><?xml version="1.0" encoding="utf-8"?>
<a:theme xmlns:a="http://schemas.openxmlformats.org/drawingml/2006/main" name="Mavzu26">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Mavzu56">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Mavzu27">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Mavzu53">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Mavzu35">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Mavzu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Mavzu45">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Mavzu48">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Mavzu41">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Galereya">
  <a:themeElements>
    <a:clrScheme name="Galereya">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ereya">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ereya">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theme>
</file>

<file path=ppt/theme/theme11.xml><?xml version="1.0" encoding="utf-8"?>
<a:theme xmlns:a="http://schemas.openxmlformats.org/drawingml/2006/main" name="Office mavzus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12.xml><?xml version="1.0" encoding="utf-8"?>
<a:theme xmlns:a="http://schemas.openxmlformats.org/drawingml/2006/main" name="Theme37">
  <a:themeElements>
    <a:clrScheme name="Tong">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ddiy">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Oddiy">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13.xml><?xml version="1.0" encoding="utf-8"?>
<a:theme xmlns:a="http://schemas.openxmlformats.org/drawingml/2006/main" name="Mavzu23">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Mavzu40">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Office mavzusi">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483</Words>
  <Application>Microsoft Office PowerPoint</Application>
  <PresentationFormat>Произвольный</PresentationFormat>
  <Paragraphs>109</Paragraphs>
  <Slides>31</Slides>
  <Notes>1</Notes>
  <HiddenSlides>0</HiddenSlides>
  <MMClips>0</MMClips>
  <ScaleCrop>false</ScaleCrop>
  <HeadingPairs>
    <vt:vector size="4" baseType="variant">
      <vt:variant>
        <vt:lpstr>Тема</vt:lpstr>
      </vt:variant>
      <vt:variant>
        <vt:i4>14</vt:i4>
      </vt:variant>
      <vt:variant>
        <vt:lpstr>Заголовки слайдов</vt:lpstr>
      </vt:variant>
      <vt:variant>
        <vt:i4>31</vt:i4>
      </vt:variant>
    </vt:vector>
  </HeadingPairs>
  <TitlesOfParts>
    <vt:vector size="45" baseType="lpstr">
      <vt:lpstr>Mavzu26</vt:lpstr>
      <vt:lpstr>Mavzu56</vt:lpstr>
      <vt:lpstr>Mavzu27</vt:lpstr>
      <vt:lpstr>Mavzu53</vt:lpstr>
      <vt:lpstr>Mavzu35</vt:lpstr>
      <vt:lpstr>Mavzu14</vt:lpstr>
      <vt:lpstr>Mavzu45</vt:lpstr>
      <vt:lpstr>Mavzu48</vt:lpstr>
      <vt:lpstr>Mavzu41</vt:lpstr>
      <vt:lpstr>Galereya</vt:lpstr>
      <vt:lpstr>Office mavzusi</vt:lpstr>
      <vt:lpstr>Theme37</vt:lpstr>
      <vt:lpstr>Mavzu23</vt:lpstr>
      <vt:lpstr>Mavzu40</vt:lpstr>
      <vt:lpstr>Shaxs kamolotida ma’naviy – axloqiy tarbiyaning o’rni va ahamiyati</vt:lpstr>
      <vt:lpstr>Reja:</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Aniq maqsadga yo’naltirilganlik</vt:lpstr>
      <vt:lpstr>Ko’p qirraliligi</vt:lpstr>
      <vt:lpstr>Uzoq muddat davom etishi</vt:lpstr>
      <vt:lpstr>Uzluksizligi</vt:lpstr>
      <vt:lpstr>Yaxlitlik</vt:lpstr>
      <vt:lpstr> Jamiyatda kechayotgan ijtimoiy islohotlarning samaradorligi uning fuqarolari ega bo‘lgan ma’naviyatga bog‘liq. Shu bois mustaqillikning dastlabki yillarida O’zbekiston Respublikasi birinchi  Prezidenti I.A. Karimov jamiyat rivojlanishining ma’naviy-axloqiy negizlarini aniq belgilab berdi va ma’naviy –axloqiy ishlash ushbu yo’nalish asosida olib borildi.</vt:lpstr>
      <vt:lpstr>Слайд 22</vt:lpstr>
      <vt:lpstr>Слайд 23</vt:lpstr>
      <vt:lpstr>Слайд 24</vt:lpstr>
      <vt:lpstr>Слайд 25</vt:lpstr>
      <vt:lpstr>Слайд 26</vt:lpstr>
      <vt:lpstr>Слайд 27</vt:lpstr>
      <vt:lpstr>Слайд 28</vt:lpstr>
      <vt:lpstr>Слайд 29</vt:lpstr>
      <vt:lpstr>Слайд 30</vt:lpstr>
      <vt:lpstr>E’tiboringiz uchun rahmat</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Shaxs kamolotida ma’naviyat – axloqiy tarbiyaning o’rni va ahamiyati</dc:title>
  <dc:creator>Shokirov Ismoiljon</dc:creator>
  <cp:lastModifiedBy>Dilfuza</cp:lastModifiedBy>
  <cp:revision>1</cp:revision>
  <dcterms:created xsi:type="dcterms:W3CDTF">2018-10-11T03:49:00Z</dcterms:created>
  <dcterms:modified xsi:type="dcterms:W3CDTF">2021-07-29T19:12:23Z</dcterms:modified>
</cp:coreProperties>
</file>